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6" r:id="rId2"/>
    <p:sldId id="278" r:id="rId3"/>
    <p:sldId id="272" r:id="rId4"/>
    <p:sldId id="277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09" autoAdjust="0"/>
    <p:restoredTop sz="99459" autoAdjust="0"/>
  </p:normalViewPr>
  <p:slideViewPr>
    <p:cSldViewPr>
      <p:cViewPr varScale="1">
        <p:scale>
          <a:sx n="114" d="100"/>
          <a:sy n="114" d="100"/>
        </p:scale>
        <p:origin x="774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76240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71885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690800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30703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06214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67545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33608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14619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6639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51252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10199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0E5504A-6FB9-4651-867A-262FFD04D58B}"/>
              </a:ext>
            </a:extLst>
          </p:cNvPr>
          <p:cNvGrpSpPr/>
          <p:nvPr/>
        </p:nvGrpSpPr>
        <p:grpSpPr>
          <a:xfrm>
            <a:off x="580571" y="117929"/>
            <a:ext cx="8647340" cy="6557509"/>
            <a:chOff x="580571" y="117929"/>
            <a:chExt cx="8647340" cy="6557509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5788705" y="503465"/>
              <a:ext cx="3439206" cy="2089831"/>
              <a:chOff x="7570788" y="704850"/>
              <a:chExt cx="4814888" cy="2925763"/>
            </a:xfrm>
          </p:grpSpPr>
          <p:sp>
            <p:nvSpPr>
              <p:cNvPr id="20498" name="Freeform 18"/>
              <p:cNvSpPr>
                <a:spLocks/>
              </p:cNvSpPr>
              <p:nvPr/>
            </p:nvSpPr>
            <p:spPr bwMode="auto">
              <a:xfrm>
                <a:off x="11261725" y="3000375"/>
                <a:ext cx="900113" cy="630238"/>
              </a:xfrm>
              <a:custGeom>
                <a:avLst/>
                <a:gdLst>
                  <a:gd name="T0" fmla="*/ 85 w 567"/>
                  <a:gd name="T1" fmla="*/ 397 h 397"/>
                  <a:gd name="T2" fmla="*/ 0 w 567"/>
                  <a:gd name="T3" fmla="*/ 227 h 397"/>
                  <a:gd name="T4" fmla="*/ 397 w 567"/>
                  <a:gd name="T5" fmla="*/ 0 h 397"/>
                  <a:gd name="T6" fmla="*/ 482 w 567"/>
                  <a:gd name="T7" fmla="*/ 0 h 397"/>
                  <a:gd name="T8" fmla="*/ 538 w 567"/>
                  <a:gd name="T9" fmla="*/ 28 h 397"/>
                  <a:gd name="T10" fmla="*/ 567 w 567"/>
                  <a:gd name="T11" fmla="*/ 85 h 397"/>
                  <a:gd name="T12" fmla="*/ 425 w 567"/>
                  <a:gd name="T13" fmla="*/ 142 h 397"/>
                  <a:gd name="T14" fmla="*/ 368 w 567"/>
                  <a:gd name="T15" fmla="*/ 113 h 397"/>
                  <a:gd name="T16" fmla="*/ 340 w 567"/>
                  <a:gd name="T17" fmla="*/ 113 h 397"/>
                  <a:gd name="T18" fmla="*/ 368 w 567"/>
                  <a:gd name="T19" fmla="*/ 170 h 397"/>
                  <a:gd name="T20" fmla="*/ 255 w 567"/>
                  <a:gd name="T21" fmla="*/ 227 h 397"/>
                  <a:gd name="T22" fmla="*/ 198 w 567"/>
                  <a:gd name="T23" fmla="*/ 170 h 397"/>
                  <a:gd name="T24" fmla="*/ 170 w 567"/>
                  <a:gd name="T25" fmla="*/ 198 h 397"/>
                  <a:gd name="T26" fmla="*/ 227 w 567"/>
                  <a:gd name="T27" fmla="*/ 312 h 397"/>
                  <a:gd name="T28" fmla="*/ 85 w 567"/>
                  <a:gd name="T29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397">
                    <a:moveTo>
                      <a:pt x="85" y="397"/>
                    </a:moveTo>
                    <a:lnTo>
                      <a:pt x="0" y="227"/>
                    </a:lnTo>
                    <a:lnTo>
                      <a:pt x="397" y="0"/>
                    </a:lnTo>
                    <a:lnTo>
                      <a:pt x="482" y="0"/>
                    </a:lnTo>
                    <a:lnTo>
                      <a:pt x="538" y="28"/>
                    </a:lnTo>
                    <a:lnTo>
                      <a:pt x="567" y="85"/>
                    </a:lnTo>
                    <a:lnTo>
                      <a:pt x="425" y="142"/>
                    </a:lnTo>
                    <a:lnTo>
                      <a:pt x="368" y="113"/>
                    </a:lnTo>
                    <a:lnTo>
                      <a:pt x="340" y="113"/>
                    </a:lnTo>
                    <a:lnTo>
                      <a:pt x="368" y="170"/>
                    </a:lnTo>
                    <a:lnTo>
                      <a:pt x="255" y="227"/>
                    </a:lnTo>
                    <a:lnTo>
                      <a:pt x="198" y="170"/>
                    </a:lnTo>
                    <a:lnTo>
                      <a:pt x="170" y="198"/>
                    </a:lnTo>
                    <a:lnTo>
                      <a:pt x="227" y="312"/>
                    </a:lnTo>
                    <a:lnTo>
                      <a:pt x="85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99" name="Freeform 19"/>
              <p:cNvSpPr>
                <a:spLocks/>
              </p:cNvSpPr>
              <p:nvPr/>
            </p:nvSpPr>
            <p:spPr bwMode="auto">
              <a:xfrm>
                <a:off x="10945813" y="2370138"/>
                <a:ext cx="1439863" cy="855663"/>
              </a:xfrm>
              <a:custGeom>
                <a:avLst/>
                <a:gdLst>
                  <a:gd name="T0" fmla="*/ 170 w 907"/>
                  <a:gd name="T1" fmla="*/ 57 h 539"/>
                  <a:gd name="T2" fmla="*/ 170 w 907"/>
                  <a:gd name="T3" fmla="*/ 170 h 539"/>
                  <a:gd name="T4" fmla="*/ 0 w 907"/>
                  <a:gd name="T5" fmla="*/ 255 h 539"/>
                  <a:gd name="T6" fmla="*/ 57 w 907"/>
                  <a:gd name="T7" fmla="*/ 425 h 539"/>
                  <a:gd name="T8" fmla="*/ 85 w 907"/>
                  <a:gd name="T9" fmla="*/ 454 h 539"/>
                  <a:gd name="T10" fmla="*/ 114 w 907"/>
                  <a:gd name="T11" fmla="*/ 425 h 539"/>
                  <a:gd name="T12" fmla="*/ 170 w 907"/>
                  <a:gd name="T13" fmla="*/ 539 h 539"/>
                  <a:gd name="T14" fmla="*/ 341 w 907"/>
                  <a:gd name="T15" fmla="*/ 454 h 539"/>
                  <a:gd name="T16" fmla="*/ 341 w 907"/>
                  <a:gd name="T17" fmla="*/ 312 h 539"/>
                  <a:gd name="T18" fmla="*/ 369 w 907"/>
                  <a:gd name="T19" fmla="*/ 425 h 539"/>
                  <a:gd name="T20" fmla="*/ 482 w 907"/>
                  <a:gd name="T21" fmla="*/ 369 h 539"/>
                  <a:gd name="T22" fmla="*/ 454 w 907"/>
                  <a:gd name="T23" fmla="*/ 255 h 539"/>
                  <a:gd name="T24" fmla="*/ 482 w 907"/>
                  <a:gd name="T25" fmla="*/ 227 h 539"/>
                  <a:gd name="T26" fmla="*/ 511 w 907"/>
                  <a:gd name="T27" fmla="*/ 369 h 539"/>
                  <a:gd name="T28" fmla="*/ 652 w 907"/>
                  <a:gd name="T29" fmla="*/ 340 h 539"/>
                  <a:gd name="T30" fmla="*/ 596 w 907"/>
                  <a:gd name="T31" fmla="*/ 199 h 539"/>
                  <a:gd name="T32" fmla="*/ 567 w 907"/>
                  <a:gd name="T33" fmla="*/ 170 h 539"/>
                  <a:gd name="T34" fmla="*/ 596 w 907"/>
                  <a:gd name="T35" fmla="*/ 142 h 539"/>
                  <a:gd name="T36" fmla="*/ 681 w 907"/>
                  <a:gd name="T37" fmla="*/ 312 h 539"/>
                  <a:gd name="T38" fmla="*/ 737 w 907"/>
                  <a:gd name="T39" fmla="*/ 369 h 539"/>
                  <a:gd name="T40" fmla="*/ 766 w 907"/>
                  <a:gd name="T41" fmla="*/ 340 h 539"/>
                  <a:gd name="T42" fmla="*/ 851 w 907"/>
                  <a:gd name="T43" fmla="*/ 369 h 539"/>
                  <a:gd name="T44" fmla="*/ 907 w 907"/>
                  <a:gd name="T45" fmla="*/ 312 h 539"/>
                  <a:gd name="T46" fmla="*/ 851 w 907"/>
                  <a:gd name="T47" fmla="*/ 255 h 539"/>
                  <a:gd name="T48" fmla="*/ 737 w 907"/>
                  <a:gd name="T49" fmla="*/ 114 h 539"/>
                  <a:gd name="T50" fmla="*/ 511 w 907"/>
                  <a:gd name="T51" fmla="*/ 0 h 539"/>
                  <a:gd name="T52" fmla="*/ 369 w 907"/>
                  <a:gd name="T53" fmla="*/ 0 h 539"/>
                  <a:gd name="T54" fmla="*/ 284 w 907"/>
                  <a:gd name="T55" fmla="*/ 0 h 539"/>
                  <a:gd name="T56" fmla="*/ 255 w 907"/>
                  <a:gd name="T57" fmla="*/ 57 h 539"/>
                  <a:gd name="T58" fmla="*/ 170 w 907"/>
                  <a:gd name="T59" fmla="*/ 57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07" h="539">
                    <a:moveTo>
                      <a:pt x="170" y="57"/>
                    </a:moveTo>
                    <a:lnTo>
                      <a:pt x="170" y="170"/>
                    </a:lnTo>
                    <a:lnTo>
                      <a:pt x="0" y="255"/>
                    </a:lnTo>
                    <a:lnTo>
                      <a:pt x="57" y="425"/>
                    </a:lnTo>
                    <a:lnTo>
                      <a:pt x="85" y="454"/>
                    </a:lnTo>
                    <a:lnTo>
                      <a:pt x="114" y="425"/>
                    </a:lnTo>
                    <a:lnTo>
                      <a:pt x="170" y="539"/>
                    </a:lnTo>
                    <a:lnTo>
                      <a:pt x="341" y="454"/>
                    </a:lnTo>
                    <a:lnTo>
                      <a:pt x="341" y="312"/>
                    </a:lnTo>
                    <a:lnTo>
                      <a:pt x="369" y="425"/>
                    </a:lnTo>
                    <a:lnTo>
                      <a:pt x="482" y="369"/>
                    </a:lnTo>
                    <a:lnTo>
                      <a:pt x="454" y="255"/>
                    </a:lnTo>
                    <a:lnTo>
                      <a:pt x="482" y="227"/>
                    </a:lnTo>
                    <a:lnTo>
                      <a:pt x="511" y="369"/>
                    </a:lnTo>
                    <a:lnTo>
                      <a:pt x="652" y="340"/>
                    </a:lnTo>
                    <a:lnTo>
                      <a:pt x="596" y="199"/>
                    </a:lnTo>
                    <a:lnTo>
                      <a:pt x="567" y="170"/>
                    </a:lnTo>
                    <a:lnTo>
                      <a:pt x="596" y="142"/>
                    </a:lnTo>
                    <a:lnTo>
                      <a:pt x="681" y="312"/>
                    </a:lnTo>
                    <a:lnTo>
                      <a:pt x="737" y="369"/>
                    </a:lnTo>
                    <a:lnTo>
                      <a:pt x="766" y="340"/>
                    </a:lnTo>
                    <a:lnTo>
                      <a:pt x="851" y="369"/>
                    </a:lnTo>
                    <a:lnTo>
                      <a:pt x="907" y="312"/>
                    </a:lnTo>
                    <a:lnTo>
                      <a:pt x="851" y="255"/>
                    </a:lnTo>
                    <a:lnTo>
                      <a:pt x="737" y="114"/>
                    </a:lnTo>
                    <a:lnTo>
                      <a:pt x="511" y="0"/>
                    </a:lnTo>
                    <a:lnTo>
                      <a:pt x="369" y="0"/>
                    </a:lnTo>
                    <a:lnTo>
                      <a:pt x="284" y="0"/>
                    </a:lnTo>
                    <a:lnTo>
                      <a:pt x="255" y="57"/>
                    </a:lnTo>
                    <a:lnTo>
                      <a:pt x="17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00" name="Freeform 20"/>
              <p:cNvSpPr>
                <a:spLocks/>
              </p:cNvSpPr>
              <p:nvPr/>
            </p:nvSpPr>
            <p:spPr bwMode="auto">
              <a:xfrm>
                <a:off x="10406063" y="2055813"/>
                <a:ext cx="809625" cy="719138"/>
              </a:xfrm>
              <a:custGeom>
                <a:avLst/>
                <a:gdLst>
                  <a:gd name="T0" fmla="*/ 510 w 510"/>
                  <a:gd name="T1" fmla="*/ 255 h 453"/>
                  <a:gd name="T2" fmla="*/ 397 w 510"/>
                  <a:gd name="T3" fmla="*/ 226 h 453"/>
                  <a:gd name="T4" fmla="*/ 397 w 510"/>
                  <a:gd name="T5" fmla="*/ 170 h 453"/>
                  <a:gd name="T6" fmla="*/ 454 w 510"/>
                  <a:gd name="T7" fmla="*/ 113 h 453"/>
                  <a:gd name="T8" fmla="*/ 425 w 510"/>
                  <a:gd name="T9" fmla="*/ 56 h 453"/>
                  <a:gd name="T10" fmla="*/ 312 w 510"/>
                  <a:gd name="T11" fmla="*/ 28 h 453"/>
                  <a:gd name="T12" fmla="*/ 255 w 510"/>
                  <a:gd name="T13" fmla="*/ 0 h 453"/>
                  <a:gd name="T14" fmla="*/ 227 w 510"/>
                  <a:gd name="T15" fmla="*/ 56 h 453"/>
                  <a:gd name="T16" fmla="*/ 170 w 510"/>
                  <a:gd name="T17" fmla="*/ 0 h 453"/>
                  <a:gd name="T18" fmla="*/ 170 w 510"/>
                  <a:gd name="T19" fmla="*/ 56 h 453"/>
                  <a:gd name="T20" fmla="*/ 114 w 510"/>
                  <a:gd name="T21" fmla="*/ 85 h 453"/>
                  <a:gd name="T22" fmla="*/ 85 w 510"/>
                  <a:gd name="T23" fmla="*/ 28 h 453"/>
                  <a:gd name="T24" fmla="*/ 57 w 510"/>
                  <a:gd name="T25" fmla="*/ 28 h 453"/>
                  <a:gd name="T26" fmla="*/ 57 w 510"/>
                  <a:gd name="T27" fmla="*/ 85 h 453"/>
                  <a:gd name="T28" fmla="*/ 0 w 510"/>
                  <a:gd name="T29" fmla="*/ 226 h 453"/>
                  <a:gd name="T30" fmla="*/ 28 w 510"/>
                  <a:gd name="T31" fmla="*/ 255 h 453"/>
                  <a:gd name="T32" fmla="*/ 114 w 510"/>
                  <a:gd name="T33" fmla="*/ 283 h 453"/>
                  <a:gd name="T34" fmla="*/ 284 w 510"/>
                  <a:gd name="T35" fmla="*/ 226 h 453"/>
                  <a:gd name="T36" fmla="*/ 284 w 510"/>
                  <a:gd name="T37" fmla="*/ 368 h 453"/>
                  <a:gd name="T38" fmla="*/ 340 w 510"/>
                  <a:gd name="T39" fmla="*/ 453 h 453"/>
                  <a:gd name="T40" fmla="*/ 510 w 510"/>
                  <a:gd name="T41" fmla="*/ 368 h 453"/>
                  <a:gd name="T42" fmla="*/ 510 w 510"/>
                  <a:gd name="T43" fmla="*/ 255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0" h="453">
                    <a:moveTo>
                      <a:pt x="510" y="255"/>
                    </a:moveTo>
                    <a:lnTo>
                      <a:pt x="397" y="226"/>
                    </a:lnTo>
                    <a:lnTo>
                      <a:pt x="397" y="170"/>
                    </a:lnTo>
                    <a:lnTo>
                      <a:pt x="454" y="113"/>
                    </a:lnTo>
                    <a:lnTo>
                      <a:pt x="425" y="56"/>
                    </a:lnTo>
                    <a:lnTo>
                      <a:pt x="312" y="28"/>
                    </a:lnTo>
                    <a:lnTo>
                      <a:pt x="255" y="0"/>
                    </a:lnTo>
                    <a:lnTo>
                      <a:pt x="227" y="56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114" y="85"/>
                    </a:lnTo>
                    <a:lnTo>
                      <a:pt x="85" y="28"/>
                    </a:lnTo>
                    <a:lnTo>
                      <a:pt x="57" y="28"/>
                    </a:lnTo>
                    <a:lnTo>
                      <a:pt x="57" y="85"/>
                    </a:lnTo>
                    <a:lnTo>
                      <a:pt x="0" y="226"/>
                    </a:lnTo>
                    <a:lnTo>
                      <a:pt x="28" y="255"/>
                    </a:lnTo>
                    <a:lnTo>
                      <a:pt x="114" y="283"/>
                    </a:lnTo>
                    <a:lnTo>
                      <a:pt x="284" y="226"/>
                    </a:lnTo>
                    <a:lnTo>
                      <a:pt x="284" y="368"/>
                    </a:lnTo>
                    <a:lnTo>
                      <a:pt x="340" y="453"/>
                    </a:lnTo>
                    <a:lnTo>
                      <a:pt x="510" y="368"/>
                    </a:lnTo>
                    <a:lnTo>
                      <a:pt x="510" y="25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02" name="Freeform 22"/>
              <p:cNvSpPr>
                <a:spLocks/>
              </p:cNvSpPr>
              <p:nvPr/>
            </p:nvSpPr>
            <p:spPr bwMode="auto">
              <a:xfrm>
                <a:off x="10091738" y="1470025"/>
                <a:ext cx="719138" cy="720725"/>
              </a:xfrm>
              <a:custGeom>
                <a:avLst/>
                <a:gdLst>
                  <a:gd name="T0" fmla="*/ 453 w 453"/>
                  <a:gd name="T1" fmla="*/ 369 h 454"/>
                  <a:gd name="T2" fmla="*/ 425 w 453"/>
                  <a:gd name="T3" fmla="*/ 340 h 454"/>
                  <a:gd name="T4" fmla="*/ 340 w 453"/>
                  <a:gd name="T5" fmla="*/ 114 h 454"/>
                  <a:gd name="T6" fmla="*/ 170 w 453"/>
                  <a:gd name="T7" fmla="*/ 0 h 454"/>
                  <a:gd name="T8" fmla="*/ 113 w 453"/>
                  <a:gd name="T9" fmla="*/ 57 h 454"/>
                  <a:gd name="T10" fmla="*/ 28 w 453"/>
                  <a:gd name="T11" fmla="*/ 57 h 454"/>
                  <a:gd name="T12" fmla="*/ 0 w 453"/>
                  <a:gd name="T13" fmla="*/ 142 h 454"/>
                  <a:gd name="T14" fmla="*/ 28 w 453"/>
                  <a:gd name="T15" fmla="*/ 227 h 454"/>
                  <a:gd name="T16" fmla="*/ 141 w 453"/>
                  <a:gd name="T17" fmla="*/ 340 h 454"/>
                  <a:gd name="T18" fmla="*/ 141 w 453"/>
                  <a:gd name="T19" fmla="*/ 397 h 454"/>
                  <a:gd name="T20" fmla="*/ 198 w 453"/>
                  <a:gd name="T21" fmla="*/ 397 h 454"/>
                  <a:gd name="T22" fmla="*/ 255 w 453"/>
                  <a:gd name="T23" fmla="*/ 454 h 454"/>
                  <a:gd name="T24" fmla="*/ 255 w 453"/>
                  <a:gd name="T25" fmla="*/ 397 h 454"/>
                  <a:gd name="T26" fmla="*/ 283 w 453"/>
                  <a:gd name="T27" fmla="*/ 397 h 454"/>
                  <a:gd name="T28" fmla="*/ 312 w 453"/>
                  <a:gd name="T29" fmla="*/ 454 h 454"/>
                  <a:gd name="T30" fmla="*/ 368 w 453"/>
                  <a:gd name="T31" fmla="*/ 425 h 454"/>
                  <a:gd name="T32" fmla="*/ 368 w 453"/>
                  <a:gd name="T33" fmla="*/ 369 h 454"/>
                  <a:gd name="T34" fmla="*/ 425 w 453"/>
                  <a:gd name="T35" fmla="*/ 425 h 454"/>
                  <a:gd name="T36" fmla="*/ 453 w 453"/>
                  <a:gd name="T37" fmla="*/ 36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3" h="454">
                    <a:moveTo>
                      <a:pt x="453" y="369"/>
                    </a:moveTo>
                    <a:lnTo>
                      <a:pt x="425" y="340"/>
                    </a:lnTo>
                    <a:lnTo>
                      <a:pt x="340" y="114"/>
                    </a:lnTo>
                    <a:lnTo>
                      <a:pt x="170" y="0"/>
                    </a:lnTo>
                    <a:lnTo>
                      <a:pt x="113" y="57"/>
                    </a:lnTo>
                    <a:lnTo>
                      <a:pt x="28" y="57"/>
                    </a:lnTo>
                    <a:lnTo>
                      <a:pt x="0" y="142"/>
                    </a:lnTo>
                    <a:lnTo>
                      <a:pt x="28" y="227"/>
                    </a:lnTo>
                    <a:lnTo>
                      <a:pt x="141" y="340"/>
                    </a:lnTo>
                    <a:lnTo>
                      <a:pt x="141" y="397"/>
                    </a:lnTo>
                    <a:lnTo>
                      <a:pt x="198" y="397"/>
                    </a:lnTo>
                    <a:lnTo>
                      <a:pt x="255" y="454"/>
                    </a:lnTo>
                    <a:lnTo>
                      <a:pt x="255" y="397"/>
                    </a:lnTo>
                    <a:lnTo>
                      <a:pt x="283" y="397"/>
                    </a:lnTo>
                    <a:lnTo>
                      <a:pt x="312" y="454"/>
                    </a:lnTo>
                    <a:lnTo>
                      <a:pt x="368" y="425"/>
                    </a:lnTo>
                    <a:lnTo>
                      <a:pt x="368" y="369"/>
                    </a:lnTo>
                    <a:lnTo>
                      <a:pt x="425" y="425"/>
                    </a:lnTo>
                    <a:lnTo>
                      <a:pt x="453" y="36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03" name="Freeform 23"/>
              <p:cNvSpPr>
                <a:spLocks/>
              </p:cNvSpPr>
              <p:nvPr/>
            </p:nvSpPr>
            <p:spPr bwMode="auto">
              <a:xfrm>
                <a:off x="9596438" y="1200150"/>
                <a:ext cx="765175" cy="900113"/>
              </a:xfrm>
              <a:custGeom>
                <a:avLst/>
                <a:gdLst>
                  <a:gd name="T0" fmla="*/ 482 w 482"/>
                  <a:gd name="T1" fmla="*/ 170 h 567"/>
                  <a:gd name="T2" fmla="*/ 425 w 482"/>
                  <a:gd name="T3" fmla="*/ 227 h 567"/>
                  <a:gd name="T4" fmla="*/ 340 w 482"/>
                  <a:gd name="T5" fmla="*/ 227 h 567"/>
                  <a:gd name="T6" fmla="*/ 312 w 482"/>
                  <a:gd name="T7" fmla="*/ 312 h 567"/>
                  <a:gd name="T8" fmla="*/ 340 w 482"/>
                  <a:gd name="T9" fmla="*/ 397 h 567"/>
                  <a:gd name="T10" fmla="*/ 453 w 482"/>
                  <a:gd name="T11" fmla="*/ 510 h 567"/>
                  <a:gd name="T12" fmla="*/ 453 w 482"/>
                  <a:gd name="T13" fmla="*/ 567 h 567"/>
                  <a:gd name="T14" fmla="*/ 397 w 482"/>
                  <a:gd name="T15" fmla="*/ 567 h 567"/>
                  <a:gd name="T16" fmla="*/ 340 w 482"/>
                  <a:gd name="T17" fmla="*/ 539 h 567"/>
                  <a:gd name="T18" fmla="*/ 255 w 482"/>
                  <a:gd name="T19" fmla="*/ 539 h 567"/>
                  <a:gd name="T20" fmla="*/ 198 w 482"/>
                  <a:gd name="T21" fmla="*/ 567 h 567"/>
                  <a:gd name="T22" fmla="*/ 142 w 482"/>
                  <a:gd name="T23" fmla="*/ 510 h 567"/>
                  <a:gd name="T24" fmla="*/ 198 w 482"/>
                  <a:gd name="T25" fmla="*/ 482 h 567"/>
                  <a:gd name="T26" fmla="*/ 227 w 482"/>
                  <a:gd name="T27" fmla="*/ 397 h 567"/>
                  <a:gd name="T28" fmla="*/ 170 w 482"/>
                  <a:gd name="T29" fmla="*/ 340 h 567"/>
                  <a:gd name="T30" fmla="*/ 57 w 482"/>
                  <a:gd name="T31" fmla="*/ 312 h 567"/>
                  <a:gd name="T32" fmla="*/ 57 w 482"/>
                  <a:gd name="T33" fmla="*/ 255 h 567"/>
                  <a:gd name="T34" fmla="*/ 0 w 482"/>
                  <a:gd name="T35" fmla="*/ 198 h 567"/>
                  <a:gd name="T36" fmla="*/ 0 w 482"/>
                  <a:gd name="T37" fmla="*/ 142 h 567"/>
                  <a:gd name="T38" fmla="*/ 57 w 482"/>
                  <a:gd name="T39" fmla="*/ 142 h 567"/>
                  <a:gd name="T40" fmla="*/ 142 w 482"/>
                  <a:gd name="T41" fmla="*/ 85 h 567"/>
                  <a:gd name="T42" fmla="*/ 113 w 482"/>
                  <a:gd name="T43" fmla="*/ 57 h 567"/>
                  <a:gd name="T44" fmla="*/ 142 w 482"/>
                  <a:gd name="T45" fmla="*/ 0 h 567"/>
                  <a:gd name="T46" fmla="*/ 227 w 482"/>
                  <a:gd name="T47" fmla="*/ 0 h 567"/>
                  <a:gd name="T48" fmla="*/ 482 w 482"/>
                  <a:gd name="T49" fmla="*/ 17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2" h="567">
                    <a:moveTo>
                      <a:pt x="482" y="170"/>
                    </a:moveTo>
                    <a:lnTo>
                      <a:pt x="425" y="227"/>
                    </a:lnTo>
                    <a:lnTo>
                      <a:pt x="340" y="227"/>
                    </a:lnTo>
                    <a:lnTo>
                      <a:pt x="312" y="312"/>
                    </a:lnTo>
                    <a:lnTo>
                      <a:pt x="340" y="397"/>
                    </a:lnTo>
                    <a:lnTo>
                      <a:pt x="453" y="510"/>
                    </a:lnTo>
                    <a:lnTo>
                      <a:pt x="453" y="567"/>
                    </a:lnTo>
                    <a:lnTo>
                      <a:pt x="397" y="567"/>
                    </a:lnTo>
                    <a:lnTo>
                      <a:pt x="340" y="539"/>
                    </a:lnTo>
                    <a:lnTo>
                      <a:pt x="255" y="539"/>
                    </a:lnTo>
                    <a:lnTo>
                      <a:pt x="198" y="567"/>
                    </a:lnTo>
                    <a:lnTo>
                      <a:pt x="142" y="510"/>
                    </a:lnTo>
                    <a:lnTo>
                      <a:pt x="198" y="482"/>
                    </a:lnTo>
                    <a:lnTo>
                      <a:pt x="227" y="397"/>
                    </a:lnTo>
                    <a:lnTo>
                      <a:pt x="170" y="340"/>
                    </a:lnTo>
                    <a:lnTo>
                      <a:pt x="57" y="312"/>
                    </a:lnTo>
                    <a:lnTo>
                      <a:pt x="57" y="255"/>
                    </a:lnTo>
                    <a:lnTo>
                      <a:pt x="0" y="198"/>
                    </a:lnTo>
                    <a:lnTo>
                      <a:pt x="0" y="142"/>
                    </a:lnTo>
                    <a:lnTo>
                      <a:pt x="57" y="142"/>
                    </a:lnTo>
                    <a:lnTo>
                      <a:pt x="142" y="85"/>
                    </a:lnTo>
                    <a:lnTo>
                      <a:pt x="113" y="57"/>
                    </a:lnTo>
                    <a:lnTo>
                      <a:pt x="142" y="0"/>
                    </a:lnTo>
                    <a:lnTo>
                      <a:pt x="227" y="0"/>
                    </a:lnTo>
                    <a:lnTo>
                      <a:pt x="482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04" name="Freeform 24"/>
              <p:cNvSpPr>
                <a:spLocks/>
              </p:cNvSpPr>
              <p:nvPr/>
            </p:nvSpPr>
            <p:spPr bwMode="auto">
              <a:xfrm>
                <a:off x="8515350" y="704850"/>
                <a:ext cx="1441450" cy="765175"/>
              </a:xfrm>
              <a:custGeom>
                <a:avLst/>
                <a:gdLst>
                  <a:gd name="T0" fmla="*/ 908 w 908"/>
                  <a:gd name="T1" fmla="*/ 312 h 482"/>
                  <a:gd name="T2" fmla="*/ 851 w 908"/>
                  <a:gd name="T3" fmla="*/ 255 h 482"/>
                  <a:gd name="T4" fmla="*/ 681 w 908"/>
                  <a:gd name="T5" fmla="*/ 227 h 482"/>
                  <a:gd name="T6" fmla="*/ 511 w 908"/>
                  <a:gd name="T7" fmla="*/ 170 h 482"/>
                  <a:gd name="T8" fmla="*/ 397 w 908"/>
                  <a:gd name="T9" fmla="*/ 57 h 482"/>
                  <a:gd name="T10" fmla="*/ 284 w 908"/>
                  <a:gd name="T11" fmla="*/ 57 h 482"/>
                  <a:gd name="T12" fmla="*/ 114 w 908"/>
                  <a:gd name="T13" fmla="*/ 0 h 482"/>
                  <a:gd name="T14" fmla="*/ 57 w 908"/>
                  <a:gd name="T15" fmla="*/ 29 h 482"/>
                  <a:gd name="T16" fmla="*/ 85 w 908"/>
                  <a:gd name="T17" fmla="*/ 114 h 482"/>
                  <a:gd name="T18" fmla="*/ 0 w 908"/>
                  <a:gd name="T19" fmla="*/ 142 h 482"/>
                  <a:gd name="T20" fmla="*/ 0 w 908"/>
                  <a:gd name="T21" fmla="*/ 170 h 482"/>
                  <a:gd name="T22" fmla="*/ 29 w 908"/>
                  <a:gd name="T23" fmla="*/ 255 h 482"/>
                  <a:gd name="T24" fmla="*/ 85 w 908"/>
                  <a:gd name="T25" fmla="*/ 255 h 482"/>
                  <a:gd name="T26" fmla="*/ 114 w 908"/>
                  <a:gd name="T27" fmla="*/ 312 h 482"/>
                  <a:gd name="T28" fmla="*/ 57 w 908"/>
                  <a:gd name="T29" fmla="*/ 340 h 482"/>
                  <a:gd name="T30" fmla="*/ 57 w 908"/>
                  <a:gd name="T31" fmla="*/ 425 h 482"/>
                  <a:gd name="T32" fmla="*/ 114 w 908"/>
                  <a:gd name="T33" fmla="*/ 425 h 482"/>
                  <a:gd name="T34" fmla="*/ 142 w 908"/>
                  <a:gd name="T35" fmla="*/ 482 h 482"/>
                  <a:gd name="T36" fmla="*/ 227 w 908"/>
                  <a:gd name="T37" fmla="*/ 425 h 482"/>
                  <a:gd name="T38" fmla="*/ 284 w 908"/>
                  <a:gd name="T39" fmla="*/ 454 h 482"/>
                  <a:gd name="T40" fmla="*/ 312 w 908"/>
                  <a:gd name="T41" fmla="*/ 425 h 482"/>
                  <a:gd name="T42" fmla="*/ 341 w 908"/>
                  <a:gd name="T43" fmla="*/ 454 h 482"/>
                  <a:gd name="T44" fmla="*/ 369 w 908"/>
                  <a:gd name="T45" fmla="*/ 482 h 482"/>
                  <a:gd name="T46" fmla="*/ 426 w 908"/>
                  <a:gd name="T47" fmla="*/ 482 h 482"/>
                  <a:gd name="T48" fmla="*/ 454 w 908"/>
                  <a:gd name="T49" fmla="*/ 454 h 482"/>
                  <a:gd name="T50" fmla="*/ 511 w 908"/>
                  <a:gd name="T51" fmla="*/ 482 h 482"/>
                  <a:gd name="T52" fmla="*/ 539 w 908"/>
                  <a:gd name="T53" fmla="*/ 454 h 482"/>
                  <a:gd name="T54" fmla="*/ 624 w 908"/>
                  <a:gd name="T55" fmla="*/ 454 h 482"/>
                  <a:gd name="T56" fmla="*/ 681 w 908"/>
                  <a:gd name="T57" fmla="*/ 454 h 482"/>
                  <a:gd name="T58" fmla="*/ 738 w 908"/>
                  <a:gd name="T59" fmla="*/ 454 h 482"/>
                  <a:gd name="T60" fmla="*/ 823 w 908"/>
                  <a:gd name="T61" fmla="*/ 397 h 482"/>
                  <a:gd name="T62" fmla="*/ 794 w 908"/>
                  <a:gd name="T63" fmla="*/ 369 h 482"/>
                  <a:gd name="T64" fmla="*/ 823 w 908"/>
                  <a:gd name="T65" fmla="*/ 312 h 482"/>
                  <a:gd name="T66" fmla="*/ 908 w 908"/>
                  <a:gd name="T67" fmla="*/ 31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08" h="482">
                    <a:moveTo>
                      <a:pt x="908" y="312"/>
                    </a:moveTo>
                    <a:lnTo>
                      <a:pt x="851" y="255"/>
                    </a:lnTo>
                    <a:lnTo>
                      <a:pt x="681" y="227"/>
                    </a:lnTo>
                    <a:lnTo>
                      <a:pt x="511" y="170"/>
                    </a:lnTo>
                    <a:lnTo>
                      <a:pt x="397" y="57"/>
                    </a:lnTo>
                    <a:lnTo>
                      <a:pt x="284" y="57"/>
                    </a:lnTo>
                    <a:lnTo>
                      <a:pt x="114" y="0"/>
                    </a:lnTo>
                    <a:lnTo>
                      <a:pt x="57" y="29"/>
                    </a:lnTo>
                    <a:lnTo>
                      <a:pt x="85" y="114"/>
                    </a:lnTo>
                    <a:lnTo>
                      <a:pt x="0" y="142"/>
                    </a:lnTo>
                    <a:lnTo>
                      <a:pt x="0" y="170"/>
                    </a:lnTo>
                    <a:lnTo>
                      <a:pt x="29" y="255"/>
                    </a:lnTo>
                    <a:lnTo>
                      <a:pt x="85" y="255"/>
                    </a:lnTo>
                    <a:lnTo>
                      <a:pt x="114" y="312"/>
                    </a:lnTo>
                    <a:lnTo>
                      <a:pt x="57" y="340"/>
                    </a:lnTo>
                    <a:lnTo>
                      <a:pt x="57" y="425"/>
                    </a:lnTo>
                    <a:lnTo>
                      <a:pt x="114" y="425"/>
                    </a:lnTo>
                    <a:lnTo>
                      <a:pt x="142" y="482"/>
                    </a:lnTo>
                    <a:lnTo>
                      <a:pt x="227" y="425"/>
                    </a:lnTo>
                    <a:lnTo>
                      <a:pt x="284" y="454"/>
                    </a:lnTo>
                    <a:lnTo>
                      <a:pt x="312" y="425"/>
                    </a:lnTo>
                    <a:lnTo>
                      <a:pt x="341" y="454"/>
                    </a:lnTo>
                    <a:lnTo>
                      <a:pt x="369" y="482"/>
                    </a:lnTo>
                    <a:lnTo>
                      <a:pt x="426" y="482"/>
                    </a:lnTo>
                    <a:lnTo>
                      <a:pt x="454" y="454"/>
                    </a:lnTo>
                    <a:lnTo>
                      <a:pt x="511" y="482"/>
                    </a:lnTo>
                    <a:lnTo>
                      <a:pt x="539" y="454"/>
                    </a:lnTo>
                    <a:lnTo>
                      <a:pt x="624" y="454"/>
                    </a:lnTo>
                    <a:lnTo>
                      <a:pt x="681" y="454"/>
                    </a:lnTo>
                    <a:lnTo>
                      <a:pt x="738" y="454"/>
                    </a:lnTo>
                    <a:lnTo>
                      <a:pt x="823" y="397"/>
                    </a:lnTo>
                    <a:lnTo>
                      <a:pt x="794" y="369"/>
                    </a:lnTo>
                    <a:lnTo>
                      <a:pt x="823" y="312"/>
                    </a:lnTo>
                    <a:lnTo>
                      <a:pt x="908" y="31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05" name="Freeform 25"/>
              <p:cNvSpPr>
                <a:spLocks/>
              </p:cNvSpPr>
              <p:nvPr/>
            </p:nvSpPr>
            <p:spPr bwMode="auto">
              <a:xfrm>
                <a:off x="8740775" y="1379538"/>
                <a:ext cx="1216025" cy="630238"/>
              </a:xfrm>
              <a:custGeom>
                <a:avLst/>
                <a:gdLst>
                  <a:gd name="T0" fmla="*/ 681 w 766"/>
                  <a:gd name="T1" fmla="*/ 397 h 397"/>
                  <a:gd name="T2" fmla="*/ 737 w 766"/>
                  <a:gd name="T3" fmla="*/ 369 h 397"/>
                  <a:gd name="T4" fmla="*/ 766 w 766"/>
                  <a:gd name="T5" fmla="*/ 284 h 397"/>
                  <a:gd name="T6" fmla="*/ 709 w 766"/>
                  <a:gd name="T7" fmla="*/ 227 h 397"/>
                  <a:gd name="T8" fmla="*/ 596 w 766"/>
                  <a:gd name="T9" fmla="*/ 199 h 397"/>
                  <a:gd name="T10" fmla="*/ 596 w 766"/>
                  <a:gd name="T11" fmla="*/ 142 h 397"/>
                  <a:gd name="T12" fmla="*/ 539 w 766"/>
                  <a:gd name="T13" fmla="*/ 85 h 397"/>
                  <a:gd name="T14" fmla="*/ 539 w 766"/>
                  <a:gd name="T15" fmla="*/ 29 h 397"/>
                  <a:gd name="T16" fmla="*/ 397 w 766"/>
                  <a:gd name="T17" fmla="*/ 29 h 397"/>
                  <a:gd name="T18" fmla="*/ 369 w 766"/>
                  <a:gd name="T19" fmla="*/ 57 h 397"/>
                  <a:gd name="T20" fmla="*/ 312 w 766"/>
                  <a:gd name="T21" fmla="*/ 29 h 397"/>
                  <a:gd name="T22" fmla="*/ 284 w 766"/>
                  <a:gd name="T23" fmla="*/ 57 h 397"/>
                  <a:gd name="T24" fmla="*/ 227 w 766"/>
                  <a:gd name="T25" fmla="*/ 57 h 397"/>
                  <a:gd name="T26" fmla="*/ 170 w 766"/>
                  <a:gd name="T27" fmla="*/ 0 h 397"/>
                  <a:gd name="T28" fmla="*/ 142 w 766"/>
                  <a:gd name="T29" fmla="*/ 29 h 397"/>
                  <a:gd name="T30" fmla="*/ 85 w 766"/>
                  <a:gd name="T31" fmla="*/ 0 h 397"/>
                  <a:gd name="T32" fmla="*/ 0 w 766"/>
                  <a:gd name="T33" fmla="*/ 57 h 397"/>
                  <a:gd name="T34" fmla="*/ 0 w 766"/>
                  <a:gd name="T35" fmla="*/ 85 h 397"/>
                  <a:gd name="T36" fmla="*/ 170 w 766"/>
                  <a:gd name="T37" fmla="*/ 142 h 397"/>
                  <a:gd name="T38" fmla="*/ 227 w 766"/>
                  <a:gd name="T39" fmla="*/ 142 h 397"/>
                  <a:gd name="T40" fmla="*/ 312 w 766"/>
                  <a:gd name="T41" fmla="*/ 227 h 397"/>
                  <a:gd name="T42" fmla="*/ 340 w 766"/>
                  <a:gd name="T43" fmla="*/ 341 h 397"/>
                  <a:gd name="T44" fmla="*/ 567 w 766"/>
                  <a:gd name="T45" fmla="*/ 369 h 397"/>
                  <a:gd name="T46" fmla="*/ 596 w 766"/>
                  <a:gd name="T47" fmla="*/ 341 h 397"/>
                  <a:gd name="T48" fmla="*/ 624 w 766"/>
                  <a:gd name="T49" fmla="*/ 397 h 397"/>
                  <a:gd name="T50" fmla="*/ 681 w 766"/>
                  <a:gd name="T51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66" h="397">
                    <a:moveTo>
                      <a:pt x="681" y="397"/>
                    </a:moveTo>
                    <a:lnTo>
                      <a:pt x="737" y="369"/>
                    </a:lnTo>
                    <a:lnTo>
                      <a:pt x="766" y="284"/>
                    </a:lnTo>
                    <a:lnTo>
                      <a:pt x="709" y="227"/>
                    </a:lnTo>
                    <a:lnTo>
                      <a:pt x="596" y="199"/>
                    </a:lnTo>
                    <a:lnTo>
                      <a:pt x="596" y="142"/>
                    </a:lnTo>
                    <a:lnTo>
                      <a:pt x="539" y="85"/>
                    </a:lnTo>
                    <a:lnTo>
                      <a:pt x="539" y="29"/>
                    </a:lnTo>
                    <a:lnTo>
                      <a:pt x="397" y="29"/>
                    </a:lnTo>
                    <a:lnTo>
                      <a:pt x="369" y="57"/>
                    </a:lnTo>
                    <a:lnTo>
                      <a:pt x="312" y="29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170" y="0"/>
                    </a:lnTo>
                    <a:lnTo>
                      <a:pt x="142" y="29"/>
                    </a:lnTo>
                    <a:lnTo>
                      <a:pt x="85" y="0"/>
                    </a:lnTo>
                    <a:lnTo>
                      <a:pt x="0" y="57"/>
                    </a:lnTo>
                    <a:lnTo>
                      <a:pt x="0" y="85"/>
                    </a:lnTo>
                    <a:lnTo>
                      <a:pt x="170" y="142"/>
                    </a:lnTo>
                    <a:lnTo>
                      <a:pt x="227" y="142"/>
                    </a:lnTo>
                    <a:lnTo>
                      <a:pt x="312" y="227"/>
                    </a:lnTo>
                    <a:lnTo>
                      <a:pt x="340" y="341"/>
                    </a:lnTo>
                    <a:lnTo>
                      <a:pt x="567" y="369"/>
                    </a:lnTo>
                    <a:lnTo>
                      <a:pt x="596" y="341"/>
                    </a:lnTo>
                    <a:lnTo>
                      <a:pt x="624" y="397"/>
                    </a:lnTo>
                    <a:lnTo>
                      <a:pt x="681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06" name="Freeform 26"/>
              <p:cNvSpPr>
                <a:spLocks/>
              </p:cNvSpPr>
              <p:nvPr/>
            </p:nvSpPr>
            <p:spPr bwMode="auto">
              <a:xfrm>
                <a:off x="7570788" y="974725"/>
                <a:ext cx="1169988" cy="990600"/>
              </a:xfrm>
              <a:custGeom>
                <a:avLst/>
                <a:gdLst>
                  <a:gd name="T0" fmla="*/ 595 w 737"/>
                  <a:gd name="T1" fmla="*/ 0 h 624"/>
                  <a:gd name="T2" fmla="*/ 624 w 737"/>
                  <a:gd name="T3" fmla="*/ 85 h 624"/>
                  <a:gd name="T4" fmla="*/ 680 w 737"/>
                  <a:gd name="T5" fmla="*/ 85 h 624"/>
                  <a:gd name="T6" fmla="*/ 709 w 737"/>
                  <a:gd name="T7" fmla="*/ 142 h 624"/>
                  <a:gd name="T8" fmla="*/ 652 w 737"/>
                  <a:gd name="T9" fmla="*/ 170 h 624"/>
                  <a:gd name="T10" fmla="*/ 652 w 737"/>
                  <a:gd name="T11" fmla="*/ 255 h 624"/>
                  <a:gd name="T12" fmla="*/ 709 w 737"/>
                  <a:gd name="T13" fmla="*/ 255 h 624"/>
                  <a:gd name="T14" fmla="*/ 737 w 737"/>
                  <a:gd name="T15" fmla="*/ 312 h 624"/>
                  <a:gd name="T16" fmla="*/ 737 w 737"/>
                  <a:gd name="T17" fmla="*/ 340 h 624"/>
                  <a:gd name="T18" fmla="*/ 680 w 737"/>
                  <a:gd name="T19" fmla="*/ 369 h 624"/>
                  <a:gd name="T20" fmla="*/ 709 w 737"/>
                  <a:gd name="T21" fmla="*/ 454 h 624"/>
                  <a:gd name="T22" fmla="*/ 709 w 737"/>
                  <a:gd name="T23" fmla="*/ 539 h 624"/>
                  <a:gd name="T24" fmla="*/ 624 w 737"/>
                  <a:gd name="T25" fmla="*/ 624 h 624"/>
                  <a:gd name="T26" fmla="*/ 539 w 737"/>
                  <a:gd name="T27" fmla="*/ 624 h 624"/>
                  <a:gd name="T28" fmla="*/ 454 w 737"/>
                  <a:gd name="T29" fmla="*/ 596 h 624"/>
                  <a:gd name="T30" fmla="*/ 510 w 737"/>
                  <a:gd name="T31" fmla="*/ 539 h 624"/>
                  <a:gd name="T32" fmla="*/ 425 w 737"/>
                  <a:gd name="T33" fmla="*/ 426 h 624"/>
                  <a:gd name="T34" fmla="*/ 397 w 737"/>
                  <a:gd name="T35" fmla="*/ 369 h 624"/>
                  <a:gd name="T36" fmla="*/ 227 w 737"/>
                  <a:gd name="T37" fmla="*/ 284 h 624"/>
                  <a:gd name="T38" fmla="*/ 170 w 737"/>
                  <a:gd name="T39" fmla="*/ 170 h 624"/>
                  <a:gd name="T40" fmla="*/ 57 w 737"/>
                  <a:gd name="T41" fmla="*/ 227 h 624"/>
                  <a:gd name="T42" fmla="*/ 0 w 737"/>
                  <a:gd name="T43" fmla="*/ 114 h 624"/>
                  <a:gd name="T44" fmla="*/ 170 w 737"/>
                  <a:gd name="T45" fmla="*/ 0 h 624"/>
                  <a:gd name="T46" fmla="*/ 227 w 737"/>
                  <a:gd name="T47" fmla="*/ 57 h 624"/>
                  <a:gd name="T48" fmla="*/ 284 w 737"/>
                  <a:gd name="T49" fmla="*/ 57 h 624"/>
                  <a:gd name="T50" fmla="*/ 255 w 737"/>
                  <a:gd name="T51" fmla="*/ 114 h 624"/>
                  <a:gd name="T52" fmla="*/ 397 w 737"/>
                  <a:gd name="T53" fmla="*/ 227 h 624"/>
                  <a:gd name="T54" fmla="*/ 482 w 737"/>
                  <a:gd name="T55" fmla="*/ 199 h 624"/>
                  <a:gd name="T56" fmla="*/ 425 w 737"/>
                  <a:gd name="T57" fmla="*/ 85 h 624"/>
                  <a:gd name="T58" fmla="*/ 482 w 737"/>
                  <a:gd name="T59" fmla="*/ 0 h 624"/>
                  <a:gd name="T60" fmla="*/ 595 w 737"/>
                  <a:gd name="T61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37" h="624">
                    <a:moveTo>
                      <a:pt x="595" y="0"/>
                    </a:moveTo>
                    <a:lnTo>
                      <a:pt x="624" y="85"/>
                    </a:lnTo>
                    <a:lnTo>
                      <a:pt x="680" y="85"/>
                    </a:lnTo>
                    <a:lnTo>
                      <a:pt x="709" y="142"/>
                    </a:lnTo>
                    <a:lnTo>
                      <a:pt x="652" y="170"/>
                    </a:lnTo>
                    <a:lnTo>
                      <a:pt x="652" y="255"/>
                    </a:lnTo>
                    <a:lnTo>
                      <a:pt x="709" y="255"/>
                    </a:lnTo>
                    <a:lnTo>
                      <a:pt x="737" y="312"/>
                    </a:lnTo>
                    <a:lnTo>
                      <a:pt x="737" y="340"/>
                    </a:lnTo>
                    <a:lnTo>
                      <a:pt x="680" y="369"/>
                    </a:lnTo>
                    <a:lnTo>
                      <a:pt x="709" y="454"/>
                    </a:lnTo>
                    <a:lnTo>
                      <a:pt x="709" y="539"/>
                    </a:lnTo>
                    <a:lnTo>
                      <a:pt x="624" y="624"/>
                    </a:lnTo>
                    <a:lnTo>
                      <a:pt x="539" y="624"/>
                    </a:lnTo>
                    <a:lnTo>
                      <a:pt x="454" y="596"/>
                    </a:lnTo>
                    <a:lnTo>
                      <a:pt x="510" y="539"/>
                    </a:lnTo>
                    <a:lnTo>
                      <a:pt x="425" y="426"/>
                    </a:lnTo>
                    <a:lnTo>
                      <a:pt x="397" y="369"/>
                    </a:lnTo>
                    <a:lnTo>
                      <a:pt x="227" y="284"/>
                    </a:lnTo>
                    <a:lnTo>
                      <a:pt x="170" y="170"/>
                    </a:lnTo>
                    <a:lnTo>
                      <a:pt x="57" y="227"/>
                    </a:lnTo>
                    <a:lnTo>
                      <a:pt x="0" y="114"/>
                    </a:lnTo>
                    <a:lnTo>
                      <a:pt x="170" y="0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55" y="114"/>
                    </a:lnTo>
                    <a:lnTo>
                      <a:pt x="397" y="227"/>
                    </a:lnTo>
                    <a:lnTo>
                      <a:pt x="482" y="199"/>
                    </a:lnTo>
                    <a:lnTo>
                      <a:pt x="425" y="85"/>
                    </a:lnTo>
                    <a:lnTo>
                      <a:pt x="482" y="0"/>
                    </a:lnTo>
                    <a:lnTo>
                      <a:pt x="595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5981473" y="1081768"/>
              <a:ext cx="2540000" cy="3408590"/>
              <a:chOff x="7840663" y="1514475"/>
              <a:chExt cx="3556000" cy="4772026"/>
            </a:xfrm>
          </p:grpSpPr>
          <p:sp>
            <p:nvSpPr>
              <p:cNvPr id="20495" name="Freeform 15"/>
              <p:cNvSpPr>
                <a:spLocks/>
              </p:cNvSpPr>
              <p:nvPr/>
            </p:nvSpPr>
            <p:spPr bwMode="auto">
              <a:xfrm>
                <a:off x="10271125" y="3540125"/>
                <a:ext cx="179388" cy="180975"/>
              </a:xfrm>
              <a:custGeom>
                <a:avLst/>
                <a:gdLst>
                  <a:gd name="T0" fmla="*/ 0 w 113"/>
                  <a:gd name="T1" fmla="*/ 29 h 114"/>
                  <a:gd name="T2" fmla="*/ 57 w 113"/>
                  <a:gd name="T3" fmla="*/ 0 h 114"/>
                  <a:gd name="T4" fmla="*/ 113 w 113"/>
                  <a:gd name="T5" fmla="*/ 57 h 114"/>
                  <a:gd name="T6" fmla="*/ 85 w 113"/>
                  <a:gd name="T7" fmla="*/ 114 h 114"/>
                  <a:gd name="T8" fmla="*/ 0 w 113"/>
                  <a:gd name="T9" fmla="*/ 2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4">
                    <a:moveTo>
                      <a:pt x="0" y="29"/>
                    </a:moveTo>
                    <a:lnTo>
                      <a:pt x="57" y="0"/>
                    </a:lnTo>
                    <a:lnTo>
                      <a:pt x="113" y="57"/>
                    </a:lnTo>
                    <a:lnTo>
                      <a:pt x="85" y="114"/>
                    </a:lnTo>
                    <a:lnTo>
                      <a:pt x="0" y="2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96" name="Freeform 16"/>
              <p:cNvSpPr>
                <a:spLocks/>
              </p:cNvSpPr>
              <p:nvPr/>
            </p:nvSpPr>
            <p:spPr bwMode="auto">
              <a:xfrm>
                <a:off x="10675938" y="3586163"/>
                <a:ext cx="404813" cy="358775"/>
              </a:xfrm>
              <a:custGeom>
                <a:avLst/>
                <a:gdLst>
                  <a:gd name="T0" fmla="*/ 0 w 255"/>
                  <a:gd name="T1" fmla="*/ 56 h 226"/>
                  <a:gd name="T2" fmla="*/ 199 w 255"/>
                  <a:gd name="T3" fmla="*/ 0 h 226"/>
                  <a:gd name="T4" fmla="*/ 199 w 255"/>
                  <a:gd name="T5" fmla="*/ 56 h 226"/>
                  <a:gd name="T6" fmla="*/ 114 w 255"/>
                  <a:gd name="T7" fmla="*/ 113 h 226"/>
                  <a:gd name="T8" fmla="*/ 170 w 255"/>
                  <a:gd name="T9" fmla="*/ 141 h 226"/>
                  <a:gd name="T10" fmla="*/ 227 w 255"/>
                  <a:gd name="T11" fmla="*/ 113 h 226"/>
                  <a:gd name="T12" fmla="*/ 255 w 255"/>
                  <a:gd name="T13" fmla="*/ 170 h 226"/>
                  <a:gd name="T14" fmla="*/ 199 w 255"/>
                  <a:gd name="T15" fmla="*/ 226 h 226"/>
                  <a:gd name="T16" fmla="*/ 29 w 255"/>
                  <a:gd name="T17" fmla="*/ 141 h 226"/>
                  <a:gd name="T18" fmla="*/ 0 w 255"/>
                  <a:gd name="T19" fmla="*/ 56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5" h="226">
                    <a:moveTo>
                      <a:pt x="0" y="56"/>
                    </a:moveTo>
                    <a:lnTo>
                      <a:pt x="199" y="0"/>
                    </a:lnTo>
                    <a:lnTo>
                      <a:pt x="199" y="56"/>
                    </a:lnTo>
                    <a:lnTo>
                      <a:pt x="114" y="113"/>
                    </a:lnTo>
                    <a:lnTo>
                      <a:pt x="170" y="141"/>
                    </a:lnTo>
                    <a:lnTo>
                      <a:pt x="227" y="113"/>
                    </a:lnTo>
                    <a:lnTo>
                      <a:pt x="255" y="170"/>
                    </a:lnTo>
                    <a:lnTo>
                      <a:pt x="199" y="226"/>
                    </a:lnTo>
                    <a:lnTo>
                      <a:pt x="29" y="141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01" name="Freeform 21"/>
              <p:cNvSpPr>
                <a:spLocks/>
              </p:cNvSpPr>
              <p:nvPr/>
            </p:nvSpPr>
            <p:spPr bwMode="auto">
              <a:xfrm>
                <a:off x="10226675" y="2414588"/>
                <a:ext cx="989013" cy="1216025"/>
              </a:xfrm>
              <a:custGeom>
                <a:avLst/>
                <a:gdLst>
                  <a:gd name="T0" fmla="*/ 141 w 623"/>
                  <a:gd name="T1" fmla="*/ 29 h 766"/>
                  <a:gd name="T2" fmla="*/ 85 w 623"/>
                  <a:gd name="T3" fmla="*/ 86 h 766"/>
                  <a:gd name="T4" fmla="*/ 85 w 623"/>
                  <a:gd name="T5" fmla="*/ 171 h 766"/>
                  <a:gd name="T6" fmla="*/ 0 w 623"/>
                  <a:gd name="T7" fmla="*/ 284 h 766"/>
                  <a:gd name="T8" fmla="*/ 28 w 623"/>
                  <a:gd name="T9" fmla="*/ 397 h 766"/>
                  <a:gd name="T10" fmla="*/ 170 w 623"/>
                  <a:gd name="T11" fmla="*/ 482 h 766"/>
                  <a:gd name="T12" fmla="*/ 283 w 623"/>
                  <a:gd name="T13" fmla="*/ 681 h 766"/>
                  <a:gd name="T14" fmla="*/ 283 w 623"/>
                  <a:gd name="T15" fmla="*/ 709 h 766"/>
                  <a:gd name="T16" fmla="*/ 227 w 623"/>
                  <a:gd name="T17" fmla="*/ 738 h 766"/>
                  <a:gd name="T18" fmla="*/ 227 w 623"/>
                  <a:gd name="T19" fmla="*/ 766 h 766"/>
                  <a:gd name="T20" fmla="*/ 368 w 623"/>
                  <a:gd name="T21" fmla="*/ 709 h 766"/>
                  <a:gd name="T22" fmla="*/ 368 w 623"/>
                  <a:gd name="T23" fmla="*/ 653 h 766"/>
                  <a:gd name="T24" fmla="*/ 312 w 623"/>
                  <a:gd name="T25" fmla="*/ 511 h 766"/>
                  <a:gd name="T26" fmla="*/ 340 w 623"/>
                  <a:gd name="T27" fmla="*/ 511 h 766"/>
                  <a:gd name="T28" fmla="*/ 397 w 623"/>
                  <a:gd name="T29" fmla="*/ 653 h 766"/>
                  <a:gd name="T30" fmla="*/ 453 w 623"/>
                  <a:gd name="T31" fmla="*/ 624 h 766"/>
                  <a:gd name="T32" fmla="*/ 397 w 623"/>
                  <a:gd name="T33" fmla="*/ 482 h 766"/>
                  <a:gd name="T34" fmla="*/ 453 w 623"/>
                  <a:gd name="T35" fmla="*/ 482 h 766"/>
                  <a:gd name="T36" fmla="*/ 510 w 623"/>
                  <a:gd name="T37" fmla="*/ 539 h 766"/>
                  <a:gd name="T38" fmla="*/ 453 w 623"/>
                  <a:gd name="T39" fmla="*/ 567 h 766"/>
                  <a:gd name="T40" fmla="*/ 482 w 623"/>
                  <a:gd name="T41" fmla="*/ 596 h 766"/>
                  <a:gd name="T42" fmla="*/ 623 w 623"/>
                  <a:gd name="T43" fmla="*/ 511 h 766"/>
                  <a:gd name="T44" fmla="*/ 567 w 623"/>
                  <a:gd name="T45" fmla="*/ 397 h 766"/>
                  <a:gd name="T46" fmla="*/ 538 w 623"/>
                  <a:gd name="T47" fmla="*/ 426 h 766"/>
                  <a:gd name="T48" fmla="*/ 510 w 623"/>
                  <a:gd name="T49" fmla="*/ 397 h 766"/>
                  <a:gd name="T50" fmla="*/ 453 w 623"/>
                  <a:gd name="T51" fmla="*/ 227 h 766"/>
                  <a:gd name="T52" fmla="*/ 397 w 623"/>
                  <a:gd name="T53" fmla="*/ 142 h 766"/>
                  <a:gd name="T54" fmla="*/ 397 w 623"/>
                  <a:gd name="T55" fmla="*/ 0 h 766"/>
                  <a:gd name="T56" fmla="*/ 227 w 623"/>
                  <a:gd name="T57" fmla="*/ 57 h 766"/>
                  <a:gd name="T58" fmla="*/ 141 w 623"/>
                  <a:gd name="T59" fmla="*/ 29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23" h="766">
                    <a:moveTo>
                      <a:pt x="141" y="29"/>
                    </a:moveTo>
                    <a:lnTo>
                      <a:pt x="85" y="86"/>
                    </a:lnTo>
                    <a:lnTo>
                      <a:pt x="85" y="171"/>
                    </a:lnTo>
                    <a:lnTo>
                      <a:pt x="0" y="284"/>
                    </a:lnTo>
                    <a:lnTo>
                      <a:pt x="28" y="397"/>
                    </a:lnTo>
                    <a:lnTo>
                      <a:pt x="170" y="482"/>
                    </a:lnTo>
                    <a:lnTo>
                      <a:pt x="283" y="681"/>
                    </a:lnTo>
                    <a:lnTo>
                      <a:pt x="283" y="709"/>
                    </a:lnTo>
                    <a:lnTo>
                      <a:pt x="227" y="738"/>
                    </a:lnTo>
                    <a:lnTo>
                      <a:pt x="227" y="766"/>
                    </a:lnTo>
                    <a:lnTo>
                      <a:pt x="368" y="709"/>
                    </a:lnTo>
                    <a:lnTo>
                      <a:pt x="368" y="653"/>
                    </a:lnTo>
                    <a:lnTo>
                      <a:pt x="312" y="511"/>
                    </a:lnTo>
                    <a:lnTo>
                      <a:pt x="340" y="511"/>
                    </a:lnTo>
                    <a:lnTo>
                      <a:pt x="397" y="653"/>
                    </a:lnTo>
                    <a:lnTo>
                      <a:pt x="453" y="624"/>
                    </a:lnTo>
                    <a:lnTo>
                      <a:pt x="397" y="482"/>
                    </a:lnTo>
                    <a:lnTo>
                      <a:pt x="453" y="482"/>
                    </a:lnTo>
                    <a:lnTo>
                      <a:pt x="510" y="539"/>
                    </a:lnTo>
                    <a:lnTo>
                      <a:pt x="453" y="567"/>
                    </a:lnTo>
                    <a:lnTo>
                      <a:pt x="482" y="596"/>
                    </a:lnTo>
                    <a:lnTo>
                      <a:pt x="623" y="511"/>
                    </a:lnTo>
                    <a:lnTo>
                      <a:pt x="567" y="397"/>
                    </a:lnTo>
                    <a:lnTo>
                      <a:pt x="538" y="426"/>
                    </a:lnTo>
                    <a:lnTo>
                      <a:pt x="510" y="397"/>
                    </a:lnTo>
                    <a:lnTo>
                      <a:pt x="453" y="227"/>
                    </a:lnTo>
                    <a:lnTo>
                      <a:pt x="397" y="142"/>
                    </a:lnTo>
                    <a:lnTo>
                      <a:pt x="397" y="0"/>
                    </a:lnTo>
                    <a:lnTo>
                      <a:pt x="227" y="57"/>
                    </a:lnTo>
                    <a:lnTo>
                      <a:pt x="141" y="2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97" name="Freeform 17"/>
              <p:cNvSpPr>
                <a:spLocks/>
              </p:cNvSpPr>
              <p:nvPr/>
            </p:nvSpPr>
            <p:spPr bwMode="auto">
              <a:xfrm>
                <a:off x="11080750" y="3360738"/>
                <a:ext cx="315913" cy="360363"/>
              </a:xfrm>
              <a:custGeom>
                <a:avLst/>
                <a:gdLst>
                  <a:gd name="T0" fmla="*/ 114 w 199"/>
                  <a:gd name="T1" fmla="*/ 0 h 227"/>
                  <a:gd name="T2" fmla="*/ 0 w 199"/>
                  <a:gd name="T3" fmla="*/ 57 h 227"/>
                  <a:gd name="T4" fmla="*/ 29 w 199"/>
                  <a:gd name="T5" fmla="*/ 142 h 227"/>
                  <a:gd name="T6" fmla="*/ 114 w 199"/>
                  <a:gd name="T7" fmla="*/ 227 h 227"/>
                  <a:gd name="T8" fmla="*/ 199 w 199"/>
                  <a:gd name="T9" fmla="*/ 170 h 227"/>
                  <a:gd name="T10" fmla="*/ 114 w 199"/>
                  <a:gd name="T1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227">
                    <a:moveTo>
                      <a:pt x="114" y="0"/>
                    </a:moveTo>
                    <a:lnTo>
                      <a:pt x="0" y="57"/>
                    </a:lnTo>
                    <a:lnTo>
                      <a:pt x="29" y="142"/>
                    </a:lnTo>
                    <a:lnTo>
                      <a:pt x="114" y="227"/>
                    </a:lnTo>
                    <a:lnTo>
                      <a:pt x="199" y="17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17" name="Freeform 37"/>
              <p:cNvSpPr>
                <a:spLocks/>
              </p:cNvSpPr>
              <p:nvPr/>
            </p:nvSpPr>
            <p:spPr bwMode="auto">
              <a:xfrm>
                <a:off x="8875713" y="1920875"/>
                <a:ext cx="946150" cy="989013"/>
              </a:xfrm>
              <a:custGeom>
                <a:avLst/>
                <a:gdLst>
                  <a:gd name="T0" fmla="*/ 255 w 596"/>
                  <a:gd name="T1" fmla="*/ 0 h 623"/>
                  <a:gd name="T2" fmla="*/ 482 w 596"/>
                  <a:gd name="T3" fmla="*/ 28 h 623"/>
                  <a:gd name="T4" fmla="*/ 511 w 596"/>
                  <a:gd name="T5" fmla="*/ 0 h 623"/>
                  <a:gd name="T6" fmla="*/ 539 w 596"/>
                  <a:gd name="T7" fmla="*/ 56 h 623"/>
                  <a:gd name="T8" fmla="*/ 596 w 596"/>
                  <a:gd name="T9" fmla="*/ 56 h 623"/>
                  <a:gd name="T10" fmla="*/ 596 w 596"/>
                  <a:gd name="T11" fmla="*/ 170 h 623"/>
                  <a:gd name="T12" fmla="*/ 539 w 596"/>
                  <a:gd name="T13" fmla="*/ 226 h 623"/>
                  <a:gd name="T14" fmla="*/ 539 w 596"/>
                  <a:gd name="T15" fmla="*/ 283 h 623"/>
                  <a:gd name="T16" fmla="*/ 482 w 596"/>
                  <a:gd name="T17" fmla="*/ 340 h 623"/>
                  <a:gd name="T18" fmla="*/ 539 w 596"/>
                  <a:gd name="T19" fmla="*/ 482 h 623"/>
                  <a:gd name="T20" fmla="*/ 511 w 596"/>
                  <a:gd name="T21" fmla="*/ 567 h 623"/>
                  <a:gd name="T22" fmla="*/ 369 w 596"/>
                  <a:gd name="T23" fmla="*/ 623 h 623"/>
                  <a:gd name="T24" fmla="*/ 284 w 596"/>
                  <a:gd name="T25" fmla="*/ 567 h 623"/>
                  <a:gd name="T26" fmla="*/ 114 w 596"/>
                  <a:gd name="T27" fmla="*/ 623 h 623"/>
                  <a:gd name="T28" fmla="*/ 0 w 596"/>
                  <a:gd name="T29" fmla="*/ 340 h 623"/>
                  <a:gd name="T30" fmla="*/ 85 w 596"/>
                  <a:gd name="T31" fmla="*/ 340 h 623"/>
                  <a:gd name="T32" fmla="*/ 114 w 596"/>
                  <a:gd name="T33" fmla="*/ 226 h 623"/>
                  <a:gd name="T34" fmla="*/ 170 w 596"/>
                  <a:gd name="T35" fmla="*/ 198 h 623"/>
                  <a:gd name="T36" fmla="*/ 199 w 596"/>
                  <a:gd name="T37" fmla="*/ 113 h 623"/>
                  <a:gd name="T38" fmla="*/ 199 w 596"/>
                  <a:gd name="T39" fmla="*/ 85 h 623"/>
                  <a:gd name="T40" fmla="*/ 255 w 596"/>
                  <a:gd name="T41" fmla="*/ 0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6" h="623">
                    <a:moveTo>
                      <a:pt x="255" y="0"/>
                    </a:moveTo>
                    <a:lnTo>
                      <a:pt x="482" y="28"/>
                    </a:lnTo>
                    <a:lnTo>
                      <a:pt x="511" y="0"/>
                    </a:lnTo>
                    <a:lnTo>
                      <a:pt x="539" y="56"/>
                    </a:lnTo>
                    <a:lnTo>
                      <a:pt x="596" y="56"/>
                    </a:lnTo>
                    <a:lnTo>
                      <a:pt x="596" y="170"/>
                    </a:lnTo>
                    <a:lnTo>
                      <a:pt x="539" y="226"/>
                    </a:lnTo>
                    <a:lnTo>
                      <a:pt x="539" y="283"/>
                    </a:lnTo>
                    <a:lnTo>
                      <a:pt x="482" y="340"/>
                    </a:lnTo>
                    <a:lnTo>
                      <a:pt x="539" y="482"/>
                    </a:lnTo>
                    <a:lnTo>
                      <a:pt x="511" y="567"/>
                    </a:lnTo>
                    <a:lnTo>
                      <a:pt x="369" y="623"/>
                    </a:lnTo>
                    <a:lnTo>
                      <a:pt x="284" y="567"/>
                    </a:lnTo>
                    <a:lnTo>
                      <a:pt x="114" y="623"/>
                    </a:lnTo>
                    <a:lnTo>
                      <a:pt x="0" y="340"/>
                    </a:lnTo>
                    <a:lnTo>
                      <a:pt x="85" y="340"/>
                    </a:lnTo>
                    <a:lnTo>
                      <a:pt x="114" y="226"/>
                    </a:lnTo>
                    <a:lnTo>
                      <a:pt x="170" y="198"/>
                    </a:lnTo>
                    <a:lnTo>
                      <a:pt x="199" y="113"/>
                    </a:lnTo>
                    <a:lnTo>
                      <a:pt x="199" y="85"/>
                    </a:lnTo>
                    <a:lnTo>
                      <a:pt x="255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18" name="Freeform 38"/>
              <p:cNvSpPr>
                <a:spLocks/>
              </p:cNvSpPr>
              <p:nvPr/>
            </p:nvSpPr>
            <p:spPr bwMode="auto">
              <a:xfrm>
                <a:off x="7840663" y="1514475"/>
                <a:ext cx="1439863" cy="1081088"/>
              </a:xfrm>
              <a:custGeom>
                <a:avLst/>
                <a:gdLst>
                  <a:gd name="T0" fmla="*/ 284 w 907"/>
                  <a:gd name="T1" fmla="*/ 256 h 681"/>
                  <a:gd name="T2" fmla="*/ 369 w 907"/>
                  <a:gd name="T3" fmla="*/ 284 h 681"/>
                  <a:gd name="T4" fmla="*/ 425 w 907"/>
                  <a:gd name="T5" fmla="*/ 284 h 681"/>
                  <a:gd name="T6" fmla="*/ 454 w 907"/>
                  <a:gd name="T7" fmla="*/ 284 h 681"/>
                  <a:gd name="T8" fmla="*/ 539 w 907"/>
                  <a:gd name="T9" fmla="*/ 199 h 681"/>
                  <a:gd name="T10" fmla="*/ 539 w 907"/>
                  <a:gd name="T11" fmla="*/ 114 h 681"/>
                  <a:gd name="T12" fmla="*/ 510 w 907"/>
                  <a:gd name="T13" fmla="*/ 29 h 681"/>
                  <a:gd name="T14" fmla="*/ 567 w 907"/>
                  <a:gd name="T15" fmla="*/ 0 h 681"/>
                  <a:gd name="T16" fmla="*/ 737 w 907"/>
                  <a:gd name="T17" fmla="*/ 57 h 681"/>
                  <a:gd name="T18" fmla="*/ 794 w 907"/>
                  <a:gd name="T19" fmla="*/ 57 h 681"/>
                  <a:gd name="T20" fmla="*/ 879 w 907"/>
                  <a:gd name="T21" fmla="*/ 142 h 681"/>
                  <a:gd name="T22" fmla="*/ 907 w 907"/>
                  <a:gd name="T23" fmla="*/ 256 h 681"/>
                  <a:gd name="T24" fmla="*/ 851 w 907"/>
                  <a:gd name="T25" fmla="*/ 341 h 681"/>
                  <a:gd name="T26" fmla="*/ 822 w 907"/>
                  <a:gd name="T27" fmla="*/ 454 h 681"/>
                  <a:gd name="T28" fmla="*/ 766 w 907"/>
                  <a:gd name="T29" fmla="*/ 482 h 681"/>
                  <a:gd name="T30" fmla="*/ 737 w 907"/>
                  <a:gd name="T31" fmla="*/ 596 h 681"/>
                  <a:gd name="T32" fmla="*/ 652 w 907"/>
                  <a:gd name="T33" fmla="*/ 596 h 681"/>
                  <a:gd name="T34" fmla="*/ 482 w 907"/>
                  <a:gd name="T35" fmla="*/ 681 h 681"/>
                  <a:gd name="T36" fmla="*/ 397 w 907"/>
                  <a:gd name="T37" fmla="*/ 681 h 681"/>
                  <a:gd name="T38" fmla="*/ 340 w 907"/>
                  <a:gd name="T39" fmla="*/ 624 h 681"/>
                  <a:gd name="T40" fmla="*/ 255 w 907"/>
                  <a:gd name="T41" fmla="*/ 596 h 681"/>
                  <a:gd name="T42" fmla="*/ 170 w 907"/>
                  <a:gd name="T43" fmla="*/ 624 h 681"/>
                  <a:gd name="T44" fmla="*/ 170 w 907"/>
                  <a:gd name="T45" fmla="*/ 567 h 681"/>
                  <a:gd name="T46" fmla="*/ 114 w 907"/>
                  <a:gd name="T47" fmla="*/ 511 h 681"/>
                  <a:gd name="T48" fmla="*/ 142 w 907"/>
                  <a:gd name="T49" fmla="*/ 482 h 681"/>
                  <a:gd name="T50" fmla="*/ 142 w 907"/>
                  <a:gd name="T51" fmla="*/ 397 h 681"/>
                  <a:gd name="T52" fmla="*/ 85 w 907"/>
                  <a:gd name="T53" fmla="*/ 312 h 681"/>
                  <a:gd name="T54" fmla="*/ 57 w 907"/>
                  <a:gd name="T55" fmla="*/ 369 h 681"/>
                  <a:gd name="T56" fmla="*/ 0 w 907"/>
                  <a:gd name="T57" fmla="*/ 312 h 681"/>
                  <a:gd name="T58" fmla="*/ 29 w 907"/>
                  <a:gd name="T59" fmla="*/ 256 h 681"/>
                  <a:gd name="T60" fmla="*/ 142 w 907"/>
                  <a:gd name="T61" fmla="*/ 227 h 681"/>
                  <a:gd name="T62" fmla="*/ 199 w 907"/>
                  <a:gd name="T63" fmla="*/ 312 h 681"/>
                  <a:gd name="T64" fmla="*/ 284 w 907"/>
                  <a:gd name="T65" fmla="*/ 256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07" h="681">
                    <a:moveTo>
                      <a:pt x="284" y="256"/>
                    </a:moveTo>
                    <a:lnTo>
                      <a:pt x="369" y="284"/>
                    </a:lnTo>
                    <a:lnTo>
                      <a:pt x="425" y="284"/>
                    </a:lnTo>
                    <a:lnTo>
                      <a:pt x="454" y="284"/>
                    </a:lnTo>
                    <a:lnTo>
                      <a:pt x="539" y="199"/>
                    </a:lnTo>
                    <a:lnTo>
                      <a:pt x="539" y="114"/>
                    </a:lnTo>
                    <a:lnTo>
                      <a:pt x="510" y="29"/>
                    </a:lnTo>
                    <a:lnTo>
                      <a:pt x="567" y="0"/>
                    </a:lnTo>
                    <a:lnTo>
                      <a:pt x="737" y="57"/>
                    </a:lnTo>
                    <a:lnTo>
                      <a:pt x="794" y="57"/>
                    </a:lnTo>
                    <a:lnTo>
                      <a:pt x="879" y="142"/>
                    </a:lnTo>
                    <a:lnTo>
                      <a:pt x="907" y="256"/>
                    </a:lnTo>
                    <a:lnTo>
                      <a:pt x="851" y="341"/>
                    </a:lnTo>
                    <a:lnTo>
                      <a:pt x="822" y="454"/>
                    </a:lnTo>
                    <a:lnTo>
                      <a:pt x="766" y="482"/>
                    </a:lnTo>
                    <a:lnTo>
                      <a:pt x="737" y="596"/>
                    </a:lnTo>
                    <a:lnTo>
                      <a:pt x="652" y="596"/>
                    </a:lnTo>
                    <a:lnTo>
                      <a:pt x="482" y="681"/>
                    </a:lnTo>
                    <a:lnTo>
                      <a:pt x="397" y="681"/>
                    </a:lnTo>
                    <a:lnTo>
                      <a:pt x="340" y="624"/>
                    </a:lnTo>
                    <a:lnTo>
                      <a:pt x="255" y="596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114" y="511"/>
                    </a:lnTo>
                    <a:lnTo>
                      <a:pt x="142" y="482"/>
                    </a:lnTo>
                    <a:lnTo>
                      <a:pt x="142" y="397"/>
                    </a:lnTo>
                    <a:lnTo>
                      <a:pt x="85" y="312"/>
                    </a:lnTo>
                    <a:lnTo>
                      <a:pt x="57" y="369"/>
                    </a:lnTo>
                    <a:lnTo>
                      <a:pt x="0" y="312"/>
                    </a:lnTo>
                    <a:lnTo>
                      <a:pt x="29" y="256"/>
                    </a:lnTo>
                    <a:lnTo>
                      <a:pt x="142" y="227"/>
                    </a:lnTo>
                    <a:lnTo>
                      <a:pt x="199" y="312"/>
                    </a:lnTo>
                    <a:lnTo>
                      <a:pt x="284" y="2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19" name="Freeform 39"/>
              <p:cNvSpPr>
                <a:spLocks/>
              </p:cNvSpPr>
              <p:nvPr/>
            </p:nvSpPr>
            <p:spPr bwMode="auto">
              <a:xfrm>
                <a:off x="9461500" y="2009775"/>
                <a:ext cx="1035050" cy="1260475"/>
              </a:xfrm>
              <a:custGeom>
                <a:avLst/>
                <a:gdLst>
                  <a:gd name="T0" fmla="*/ 0 w 652"/>
                  <a:gd name="T1" fmla="*/ 652 h 794"/>
                  <a:gd name="T2" fmla="*/ 28 w 652"/>
                  <a:gd name="T3" fmla="*/ 596 h 794"/>
                  <a:gd name="T4" fmla="*/ 0 w 652"/>
                  <a:gd name="T5" fmla="*/ 567 h 794"/>
                  <a:gd name="T6" fmla="*/ 142 w 652"/>
                  <a:gd name="T7" fmla="*/ 511 h 794"/>
                  <a:gd name="T8" fmla="*/ 170 w 652"/>
                  <a:gd name="T9" fmla="*/ 426 h 794"/>
                  <a:gd name="T10" fmla="*/ 113 w 652"/>
                  <a:gd name="T11" fmla="*/ 284 h 794"/>
                  <a:gd name="T12" fmla="*/ 170 w 652"/>
                  <a:gd name="T13" fmla="*/ 227 h 794"/>
                  <a:gd name="T14" fmla="*/ 170 w 652"/>
                  <a:gd name="T15" fmla="*/ 170 h 794"/>
                  <a:gd name="T16" fmla="*/ 227 w 652"/>
                  <a:gd name="T17" fmla="*/ 114 h 794"/>
                  <a:gd name="T18" fmla="*/ 227 w 652"/>
                  <a:gd name="T19" fmla="*/ 0 h 794"/>
                  <a:gd name="T20" fmla="*/ 283 w 652"/>
                  <a:gd name="T21" fmla="*/ 57 h 794"/>
                  <a:gd name="T22" fmla="*/ 340 w 652"/>
                  <a:gd name="T23" fmla="*/ 29 h 794"/>
                  <a:gd name="T24" fmla="*/ 425 w 652"/>
                  <a:gd name="T25" fmla="*/ 29 h 794"/>
                  <a:gd name="T26" fmla="*/ 482 w 652"/>
                  <a:gd name="T27" fmla="*/ 57 h 794"/>
                  <a:gd name="T28" fmla="*/ 595 w 652"/>
                  <a:gd name="T29" fmla="*/ 57 h 794"/>
                  <a:gd name="T30" fmla="*/ 652 w 652"/>
                  <a:gd name="T31" fmla="*/ 114 h 794"/>
                  <a:gd name="T32" fmla="*/ 595 w 652"/>
                  <a:gd name="T33" fmla="*/ 255 h 794"/>
                  <a:gd name="T34" fmla="*/ 623 w 652"/>
                  <a:gd name="T35" fmla="*/ 284 h 794"/>
                  <a:gd name="T36" fmla="*/ 567 w 652"/>
                  <a:gd name="T37" fmla="*/ 341 h 794"/>
                  <a:gd name="T38" fmla="*/ 567 w 652"/>
                  <a:gd name="T39" fmla="*/ 426 h 794"/>
                  <a:gd name="T40" fmla="*/ 482 w 652"/>
                  <a:gd name="T41" fmla="*/ 539 h 794"/>
                  <a:gd name="T42" fmla="*/ 510 w 652"/>
                  <a:gd name="T43" fmla="*/ 652 h 794"/>
                  <a:gd name="T44" fmla="*/ 482 w 652"/>
                  <a:gd name="T45" fmla="*/ 766 h 794"/>
                  <a:gd name="T46" fmla="*/ 368 w 652"/>
                  <a:gd name="T47" fmla="*/ 794 h 794"/>
                  <a:gd name="T48" fmla="*/ 255 w 652"/>
                  <a:gd name="T49" fmla="*/ 766 h 794"/>
                  <a:gd name="T50" fmla="*/ 198 w 652"/>
                  <a:gd name="T51" fmla="*/ 709 h 794"/>
                  <a:gd name="T52" fmla="*/ 0 w 652"/>
                  <a:gd name="T53" fmla="*/ 652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52" h="794">
                    <a:moveTo>
                      <a:pt x="0" y="652"/>
                    </a:moveTo>
                    <a:lnTo>
                      <a:pt x="28" y="596"/>
                    </a:lnTo>
                    <a:lnTo>
                      <a:pt x="0" y="567"/>
                    </a:lnTo>
                    <a:lnTo>
                      <a:pt x="142" y="511"/>
                    </a:lnTo>
                    <a:lnTo>
                      <a:pt x="170" y="426"/>
                    </a:lnTo>
                    <a:lnTo>
                      <a:pt x="113" y="284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283" y="57"/>
                    </a:lnTo>
                    <a:lnTo>
                      <a:pt x="340" y="29"/>
                    </a:lnTo>
                    <a:lnTo>
                      <a:pt x="425" y="29"/>
                    </a:lnTo>
                    <a:lnTo>
                      <a:pt x="482" y="57"/>
                    </a:lnTo>
                    <a:lnTo>
                      <a:pt x="595" y="57"/>
                    </a:lnTo>
                    <a:lnTo>
                      <a:pt x="652" y="114"/>
                    </a:lnTo>
                    <a:lnTo>
                      <a:pt x="595" y="255"/>
                    </a:lnTo>
                    <a:lnTo>
                      <a:pt x="623" y="284"/>
                    </a:lnTo>
                    <a:lnTo>
                      <a:pt x="567" y="341"/>
                    </a:lnTo>
                    <a:lnTo>
                      <a:pt x="567" y="426"/>
                    </a:lnTo>
                    <a:lnTo>
                      <a:pt x="482" y="539"/>
                    </a:lnTo>
                    <a:lnTo>
                      <a:pt x="510" y="652"/>
                    </a:lnTo>
                    <a:lnTo>
                      <a:pt x="482" y="766"/>
                    </a:lnTo>
                    <a:lnTo>
                      <a:pt x="368" y="794"/>
                    </a:lnTo>
                    <a:lnTo>
                      <a:pt x="255" y="766"/>
                    </a:lnTo>
                    <a:lnTo>
                      <a:pt x="198" y="709"/>
                    </a:lnTo>
                    <a:lnTo>
                      <a:pt x="0" y="65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20" name="Freeform 40"/>
              <p:cNvSpPr>
                <a:spLocks/>
              </p:cNvSpPr>
              <p:nvPr/>
            </p:nvSpPr>
            <p:spPr bwMode="auto">
              <a:xfrm>
                <a:off x="9236075" y="3044825"/>
                <a:ext cx="1439863" cy="630238"/>
              </a:xfrm>
              <a:custGeom>
                <a:avLst/>
                <a:gdLst>
                  <a:gd name="T0" fmla="*/ 142 w 907"/>
                  <a:gd name="T1" fmla="*/ 0 h 397"/>
                  <a:gd name="T2" fmla="*/ 57 w 907"/>
                  <a:gd name="T3" fmla="*/ 0 h 397"/>
                  <a:gd name="T4" fmla="*/ 0 w 907"/>
                  <a:gd name="T5" fmla="*/ 85 h 397"/>
                  <a:gd name="T6" fmla="*/ 85 w 907"/>
                  <a:gd name="T7" fmla="*/ 199 h 397"/>
                  <a:gd name="T8" fmla="*/ 142 w 907"/>
                  <a:gd name="T9" fmla="*/ 341 h 397"/>
                  <a:gd name="T10" fmla="*/ 227 w 907"/>
                  <a:gd name="T11" fmla="*/ 256 h 397"/>
                  <a:gd name="T12" fmla="*/ 312 w 907"/>
                  <a:gd name="T13" fmla="*/ 256 h 397"/>
                  <a:gd name="T14" fmla="*/ 284 w 907"/>
                  <a:gd name="T15" fmla="*/ 369 h 397"/>
                  <a:gd name="T16" fmla="*/ 340 w 907"/>
                  <a:gd name="T17" fmla="*/ 397 h 397"/>
                  <a:gd name="T18" fmla="*/ 369 w 907"/>
                  <a:gd name="T19" fmla="*/ 341 h 397"/>
                  <a:gd name="T20" fmla="*/ 482 w 907"/>
                  <a:gd name="T21" fmla="*/ 397 h 397"/>
                  <a:gd name="T22" fmla="*/ 595 w 907"/>
                  <a:gd name="T23" fmla="*/ 397 h 397"/>
                  <a:gd name="T24" fmla="*/ 652 w 907"/>
                  <a:gd name="T25" fmla="*/ 284 h 397"/>
                  <a:gd name="T26" fmla="*/ 907 w 907"/>
                  <a:gd name="T27" fmla="*/ 284 h 397"/>
                  <a:gd name="T28" fmla="*/ 794 w 907"/>
                  <a:gd name="T29" fmla="*/ 85 h 397"/>
                  <a:gd name="T30" fmla="*/ 652 w 907"/>
                  <a:gd name="T31" fmla="*/ 0 h 397"/>
                  <a:gd name="T32" fmla="*/ 624 w 907"/>
                  <a:gd name="T33" fmla="*/ 114 h 397"/>
                  <a:gd name="T34" fmla="*/ 510 w 907"/>
                  <a:gd name="T35" fmla="*/ 142 h 397"/>
                  <a:gd name="T36" fmla="*/ 397 w 907"/>
                  <a:gd name="T37" fmla="*/ 114 h 397"/>
                  <a:gd name="T38" fmla="*/ 340 w 907"/>
                  <a:gd name="T39" fmla="*/ 57 h 397"/>
                  <a:gd name="T40" fmla="*/ 142 w 907"/>
                  <a:gd name="T41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07" h="397">
                    <a:moveTo>
                      <a:pt x="142" y="0"/>
                    </a:moveTo>
                    <a:lnTo>
                      <a:pt x="57" y="0"/>
                    </a:lnTo>
                    <a:lnTo>
                      <a:pt x="0" y="85"/>
                    </a:lnTo>
                    <a:lnTo>
                      <a:pt x="85" y="199"/>
                    </a:lnTo>
                    <a:lnTo>
                      <a:pt x="142" y="341"/>
                    </a:lnTo>
                    <a:lnTo>
                      <a:pt x="227" y="256"/>
                    </a:lnTo>
                    <a:lnTo>
                      <a:pt x="312" y="256"/>
                    </a:lnTo>
                    <a:lnTo>
                      <a:pt x="284" y="369"/>
                    </a:lnTo>
                    <a:lnTo>
                      <a:pt x="340" y="397"/>
                    </a:lnTo>
                    <a:lnTo>
                      <a:pt x="369" y="341"/>
                    </a:lnTo>
                    <a:lnTo>
                      <a:pt x="482" y="397"/>
                    </a:lnTo>
                    <a:lnTo>
                      <a:pt x="595" y="397"/>
                    </a:lnTo>
                    <a:lnTo>
                      <a:pt x="652" y="284"/>
                    </a:lnTo>
                    <a:lnTo>
                      <a:pt x="907" y="284"/>
                    </a:lnTo>
                    <a:lnTo>
                      <a:pt x="794" y="85"/>
                    </a:lnTo>
                    <a:lnTo>
                      <a:pt x="652" y="0"/>
                    </a:lnTo>
                    <a:lnTo>
                      <a:pt x="624" y="114"/>
                    </a:lnTo>
                    <a:lnTo>
                      <a:pt x="510" y="142"/>
                    </a:lnTo>
                    <a:lnTo>
                      <a:pt x="397" y="114"/>
                    </a:lnTo>
                    <a:lnTo>
                      <a:pt x="340" y="57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21" name="Freeform 41"/>
              <p:cNvSpPr>
                <a:spLocks/>
              </p:cNvSpPr>
              <p:nvPr/>
            </p:nvSpPr>
            <p:spPr bwMode="auto">
              <a:xfrm>
                <a:off x="9775825" y="3586163"/>
                <a:ext cx="450850" cy="539750"/>
              </a:xfrm>
              <a:custGeom>
                <a:avLst/>
                <a:gdLst>
                  <a:gd name="T0" fmla="*/ 0 w 284"/>
                  <a:gd name="T1" fmla="*/ 56 h 340"/>
                  <a:gd name="T2" fmla="*/ 29 w 284"/>
                  <a:gd name="T3" fmla="*/ 0 h 340"/>
                  <a:gd name="T4" fmla="*/ 142 w 284"/>
                  <a:gd name="T5" fmla="*/ 56 h 340"/>
                  <a:gd name="T6" fmla="*/ 255 w 284"/>
                  <a:gd name="T7" fmla="*/ 56 h 340"/>
                  <a:gd name="T8" fmla="*/ 284 w 284"/>
                  <a:gd name="T9" fmla="*/ 113 h 340"/>
                  <a:gd name="T10" fmla="*/ 170 w 284"/>
                  <a:gd name="T11" fmla="*/ 198 h 340"/>
                  <a:gd name="T12" fmla="*/ 199 w 284"/>
                  <a:gd name="T13" fmla="*/ 226 h 340"/>
                  <a:gd name="T14" fmla="*/ 142 w 284"/>
                  <a:gd name="T15" fmla="*/ 340 h 340"/>
                  <a:gd name="T16" fmla="*/ 29 w 284"/>
                  <a:gd name="T17" fmla="*/ 311 h 340"/>
                  <a:gd name="T18" fmla="*/ 0 w 284"/>
                  <a:gd name="T19" fmla="*/ 198 h 340"/>
                  <a:gd name="T20" fmla="*/ 0 w 284"/>
                  <a:gd name="T21" fmla="*/ 56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4" h="340">
                    <a:moveTo>
                      <a:pt x="0" y="56"/>
                    </a:moveTo>
                    <a:lnTo>
                      <a:pt x="29" y="0"/>
                    </a:lnTo>
                    <a:lnTo>
                      <a:pt x="142" y="56"/>
                    </a:lnTo>
                    <a:lnTo>
                      <a:pt x="255" y="56"/>
                    </a:lnTo>
                    <a:lnTo>
                      <a:pt x="284" y="113"/>
                    </a:lnTo>
                    <a:lnTo>
                      <a:pt x="170" y="198"/>
                    </a:lnTo>
                    <a:lnTo>
                      <a:pt x="199" y="226"/>
                    </a:lnTo>
                    <a:lnTo>
                      <a:pt x="142" y="340"/>
                    </a:lnTo>
                    <a:lnTo>
                      <a:pt x="29" y="311"/>
                    </a:lnTo>
                    <a:lnTo>
                      <a:pt x="0" y="198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22" name="Freeform 42"/>
              <p:cNvSpPr>
                <a:spLocks/>
              </p:cNvSpPr>
              <p:nvPr/>
            </p:nvSpPr>
            <p:spPr bwMode="auto">
              <a:xfrm>
                <a:off x="7975600" y="2460625"/>
                <a:ext cx="1530350" cy="765175"/>
              </a:xfrm>
              <a:custGeom>
                <a:avLst/>
                <a:gdLst>
                  <a:gd name="T0" fmla="*/ 85 w 964"/>
                  <a:gd name="T1" fmla="*/ 28 h 482"/>
                  <a:gd name="T2" fmla="*/ 170 w 964"/>
                  <a:gd name="T3" fmla="*/ 0 h 482"/>
                  <a:gd name="T4" fmla="*/ 255 w 964"/>
                  <a:gd name="T5" fmla="*/ 28 h 482"/>
                  <a:gd name="T6" fmla="*/ 312 w 964"/>
                  <a:gd name="T7" fmla="*/ 85 h 482"/>
                  <a:gd name="T8" fmla="*/ 397 w 964"/>
                  <a:gd name="T9" fmla="*/ 85 h 482"/>
                  <a:gd name="T10" fmla="*/ 567 w 964"/>
                  <a:gd name="T11" fmla="*/ 0 h 482"/>
                  <a:gd name="T12" fmla="*/ 681 w 964"/>
                  <a:gd name="T13" fmla="*/ 283 h 482"/>
                  <a:gd name="T14" fmla="*/ 851 w 964"/>
                  <a:gd name="T15" fmla="*/ 227 h 482"/>
                  <a:gd name="T16" fmla="*/ 936 w 964"/>
                  <a:gd name="T17" fmla="*/ 283 h 482"/>
                  <a:gd name="T18" fmla="*/ 964 w 964"/>
                  <a:gd name="T19" fmla="*/ 312 h 482"/>
                  <a:gd name="T20" fmla="*/ 936 w 964"/>
                  <a:gd name="T21" fmla="*/ 368 h 482"/>
                  <a:gd name="T22" fmla="*/ 851 w 964"/>
                  <a:gd name="T23" fmla="*/ 368 h 482"/>
                  <a:gd name="T24" fmla="*/ 794 w 964"/>
                  <a:gd name="T25" fmla="*/ 453 h 482"/>
                  <a:gd name="T26" fmla="*/ 766 w 964"/>
                  <a:gd name="T27" fmla="*/ 482 h 482"/>
                  <a:gd name="T28" fmla="*/ 681 w 964"/>
                  <a:gd name="T29" fmla="*/ 425 h 482"/>
                  <a:gd name="T30" fmla="*/ 567 w 964"/>
                  <a:gd name="T31" fmla="*/ 425 h 482"/>
                  <a:gd name="T32" fmla="*/ 539 w 964"/>
                  <a:gd name="T33" fmla="*/ 397 h 482"/>
                  <a:gd name="T34" fmla="*/ 482 w 964"/>
                  <a:gd name="T35" fmla="*/ 397 h 482"/>
                  <a:gd name="T36" fmla="*/ 425 w 964"/>
                  <a:gd name="T37" fmla="*/ 340 h 482"/>
                  <a:gd name="T38" fmla="*/ 312 w 964"/>
                  <a:gd name="T39" fmla="*/ 397 h 482"/>
                  <a:gd name="T40" fmla="*/ 255 w 964"/>
                  <a:gd name="T41" fmla="*/ 368 h 482"/>
                  <a:gd name="T42" fmla="*/ 227 w 964"/>
                  <a:gd name="T43" fmla="*/ 312 h 482"/>
                  <a:gd name="T44" fmla="*/ 57 w 964"/>
                  <a:gd name="T45" fmla="*/ 368 h 482"/>
                  <a:gd name="T46" fmla="*/ 0 w 964"/>
                  <a:gd name="T47" fmla="*/ 283 h 482"/>
                  <a:gd name="T48" fmla="*/ 57 w 964"/>
                  <a:gd name="T49" fmla="*/ 227 h 482"/>
                  <a:gd name="T50" fmla="*/ 85 w 964"/>
                  <a:gd name="T51" fmla="*/ 113 h 482"/>
                  <a:gd name="T52" fmla="*/ 114 w 964"/>
                  <a:gd name="T53" fmla="*/ 85 h 482"/>
                  <a:gd name="T54" fmla="*/ 85 w 964"/>
                  <a:gd name="T55" fmla="*/ 57 h 482"/>
                  <a:gd name="T56" fmla="*/ 85 w 964"/>
                  <a:gd name="T57" fmla="*/ 28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64" h="482">
                    <a:moveTo>
                      <a:pt x="85" y="28"/>
                    </a:moveTo>
                    <a:lnTo>
                      <a:pt x="170" y="0"/>
                    </a:lnTo>
                    <a:lnTo>
                      <a:pt x="255" y="28"/>
                    </a:lnTo>
                    <a:lnTo>
                      <a:pt x="312" y="85"/>
                    </a:lnTo>
                    <a:lnTo>
                      <a:pt x="397" y="85"/>
                    </a:lnTo>
                    <a:lnTo>
                      <a:pt x="567" y="0"/>
                    </a:lnTo>
                    <a:lnTo>
                      <a:pt x="681" y="283"/>
                    </a:lnTo>
                    <a:lnTo>
                      <a:pt x="851" y="227"/>
                    </a:lnTo>
                    <a:lnTo>
                      <a:pt x="936" y="283"/>
                    </a:lnTo>
                    <a:lnTo>
                      <a:pt x="964" y="312"/>
                    </a:lnTo>
                    <a:lnTo>
                      <a:pt x="936" y="368"/>
                    </a:lnTo>
                    <a:lnTo>
                      <a:pt x="851" y="368"/>
                    </a:lnTo>
                    <a:lnTo>
                      <a:pt x="794" y="453"/>
                    </a:lnTo>
                    <a:lnTo>
                      <a:pt x="766" y="482"/>
                    </a:lnTo>
                    <a:lnTo>
                      <a:pt x="681" y="425"/>
                    </a:lnTo>
                    <a:lnTo>
                      <a:pt x="567" y="425"/>
                    </a:lnTo>
                    <a:lnTo>
                      <a:pt x="539" y="397"/>
                    </a:lnTo>
                    <a:lnTo>
                      <a:pt x="482" y="397"/>
                    </a:lnTo>
                    <a:lnTo>
                      <a:pt x="425" y="340"/>
                    </a:lnTo>
                    <a:lnTo>
                      <a:pt x="312" y="397"/>
                    </a:lnTo>
                    <a:lnTo>
                      <a:pt x="255" y="368"/>
                    </a:lnTo>
                    <a:lnTo>
                      <a:pt x="227" y="312"/>
                    </a:lnTo>
                    <a:lnTo>
                      <a:pt x="57" y="368"/>
                    </a:lnTo>
                    <a:lnTo>
                      <a:pt x="0" y="283"/>
                    </a:lnTo>
                    <a:lnTo>
                      <a:pt x="57" y="227"/>
                    </a:lnTo>
                    <a:lnTo>
                      <a:pt x="85" y="113"/>
                    </a:lnTo>
                    <a:lnTo>
                      <a:pt x="114" y="85"/>
                    </a:lnTo>
                    <a:lnTo>
                      <a:pt x="85" y="57"/>
                    </a:lnTo>
                    <a:lnTo>
                      <a:pt x="85" y="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23" name="Freeform 43"/>
              <p:cNvSpPr>
                <a:spLocks/>
              </p:cNvSpPr>
              <p:nvPr/>
            </p:nvSpPr>
            <p:spPr bwMode="auto">
              <a:xfrm>
                <a:off x="8966200" y="3135313"/>
                <a:ext cx="855663" cy="1125538"/>
              </a:xfrm>
              <a:custGeom>
                <a:avLst/>
                <a:gdLst>
                  <a:gd name="T0" fmla="*/ 57 w 539"/>
                  <a:gd name="T1" fmla="*/ 0 h 709"/>
                  <a:gd name="T2" fmla="*/ 57 w 539"/>
                  <a:gd name="T3" fmla="*/ 85 h 709"/>
                  <a:gd name="T4" fmla="*/ 113 w 539"/>
                  <a:gd name="T5" fmla="*/ 199 h 709"/>
                  <a:gd name="T6" fmla="*/ 85 w 539"/>
                  <a:gd name="T7" fmla="*/ 312 h 709"/>
                  <a:gd name="T8" fmla="*/ 170 w 539"/>
                  <a:gd name="T9" fmla="*/ 340 h 709"/>
                  <a:gd name="T10" fmla="*/ 198 w 539"/>
                  <a:gd name="T11" fmla="*/ 397 h 709"/>
                  <a:gd name="T12" fmla="*/ 170 w 539"/>
                  <a:gd name="T13" fmla="*/ 454 h 709"/>
                  <a:gd name="T14" fmla="*/ 113 w 539"/>
                  <a:gd name="T15" fmla="*/ 482 h 709"/>
                  <a:gd name="T16" fmla="*/ 28 w 539"/>
                  <a:gd name="T17" fmla="*/ 482 h 709"/>
                  <a:gd name="T18" fmla="*/ 0 w 539"/>
                  <a:gd name="T19" fmla="*/ 510 h 709"/>
                  <a:gd name="T20" fmla="*/ 0 w 539"/>
                  <a:gd name="T21" fmla="*/ 567 h 709"/>
                  <a:gd name="T22" fmla="*/ 85 w 539"/>
                  <a:gd name="T23" fmla="*/ 624 h 709"/>
                  <a:gd name="T24" fmla="*/ 142 w 539"/>
                  <a:gd name="T25" fmla="*/ 709 h 709"/>
                  <a:gd name="T26" fmla="*/ 198 w 539"/>
                  <a:gd name="T27" fmla="*/ 680 h 709"/>
                  <a:gd name="T28" fmla="*/ 255 w 539"/>
                  <a:gd name="T29" fmla="*/ 709 h 709"/>
                  <a:gd name="T30" fmla="*/ 312 w 539"/>
                  <a:gd name="T31" fmla="*/ 709 h 709"/>
                  <a:gd name="T32" fmla="*/ 368 w 539"/>
                  <a:gd name="T33" fmla="*/ 624 h 709"/>
                  <a:gd name="T34" fmla="*/ 510 w 539"/>
                  <a:gd name="T35" fmla="*/ 652 h 709"/>
                  <a:gd name="T36" fmla="*/ 539 w 539"/>
                  <a:gd name="T37" fmla="*/ 595 h 709"/>
                  <a:gd name="T38" fmla="*/ 510 w 539"/>
                  <a:gd name="T39" fmla="*/ 482 h 709"/>
                  <a:gd name="T40" fmla="*/ 510 w 539"/>
                  <a:gd name="T41" fmla="*/ 340 h 709"/>
                  <a:gd name="T42" fmla="*/ 454 w 539"/>
                  <a:gd name="T43" fmla="*/ 312 h 709"/>
                  <a:gd name="T44" fmla="*/ 482 w 539"/>
                  <a:gd name="T45" fmla="*/ 199 h 709"/>
                  <a:gd name="T46" fmla="*/ 397 w 539"/>
                  <a:gd name="T47" fmla="*/ 199 h 709"/>
                  <a:gd name="T48" fmla="*/ 312 w 539"/>
                  <a:gd name="T49" fmla="*/ 284 h 709"/>
                  <a:gd name="T50" fmla="*/ 255 w 539"/>
                  <a:gd name="T51" fmla="*/ 142 h 709"/>
                  <a:gd name="T52" fmla="*/ 170 w 539"/>
                  <a:gd name="T53" fmla="*/ 28 h 709"/>
                  <a:gd name="T54" fmla="*/ 142 w 539"/>
                  <a:gd name="T55" fmla="*/ 57 h 709"/>
                  <a:gd name="T56" fmla="*/ 57 w 539"/>
                  <a:gd name="T57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39" h="709">
                    <a:moveTo>
                      <a:pt x="57" y="0"/>
                    </a:moveTo>
                    <a:lnTo>
                      <a:pt x="57" y="85"/>
                    </a:lnTo>
                    <a:lnTo>
                      <a:pt x="113" y="199"/>
                    </a:lnTo>
                    <a:lnTo>
                      <a:pt x="85" y="312"/>
                    </a:lnTo>
                    <a:lnTo>
                      <a:pt x="170" y="340"/>
                    </a:lnTo>
                    <a:lnTo>
                      <a:pt x="198" y="397"/>
                    </a:lnTo>
                    <a:lnTo>
                      <a:pt x="170" y="454"/>
                    </a:lnTo>
                    <a:lnTo>
                      <a:pt x="113" y="482"/>
                    </a:lnTo>
                    <a:lnTo>
                      <a:pt x="28" y="482"/>
                    </a:lnTo>
                    <a:lnTo>
                      <a:pt x="0" y="510"/>
                    </a:lnTo>
                    <a:lnTo>
                      <a:pt x="0" y="567"/>
                    </a:lnTo>
                    <a:lnTo>
                      <a:pt x="85" y="624"/>
                    </a:lnTo>
                    <a:lnTo>
                      <a:pt x="142" y="709"/>
                    </a:lnTo>
                    <a:lnTo>
                      <a:pt x="198" y="680"/>
                    </a:lnTo>
                    <a:lnTo>
                      <a:pt x="255" y="709"/>
                    </a:lnTo>
                    <a:lnTo>
                      <a:pt x="312" y="709"/>
                    </a:lnTo>
                    <a:lnTo>
                      <a:pt x="368" y="624"/>
                    </a:lnTo>
                    <a:lnTo>
                      <a:pt x="510" y="652"/>
                    </a:lnTo>
                    <a:lnTo>
                      <a:pt x="539" y="595"/>
                    </a:lnTo>
                    <a:lnTo>
                      <a:pt x="510" y="482"/>
                    </a:lnTo>
                    <a:lnTo>
                      <a:pt x="510" y="340"/>
                    </a:lnTo>
                    <a:lnTo>
                      <a:pt x="454" y="312"/>
                    </a:lnTo>
                    <a:lnTo>
                      <a:pt x="482" y="199"/>
                    </a:lnTo>
                    <a:lnTo>
                      <a:pt x="397" y="199"/>
                    </a:lnTo>
                    <a:lnTo>
                      <a:pt x="312" y="284"/>
                    </a:lnTo>
                    <a:lnTo>
                      <a:pt x="255" y="142"/>
                    </a:lnTo>
                    <a:lnTo>
                      <a:pt x="170" y="28"/>
                    </a:lnTo>
                    <a:lnTo>
                      <a:pt x="142" y="57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24" name="Freeform 44"/>
              <p:cNvSpPr>
                <a:spLocks/>
              </p:cNvSpPr>
              <p:nvPr/>
            </p:nvSpPr>
            <p:spPr bwMode="auto">
              <a:xfrm>
                <a:off x="8066088" y="2955925"/>
                <a:ext cx="1214438" cy="1123950"/>
              </a:xfrm>
              <a:custGeom>
                <a:avLst/>
                <a:gdLst>
                  <a:gd name="T0" fmla="*/ 0 w 765"/>
                  <a:gd name="T1" fmla="*/ 56 h 708"/>
                  <a:gd name="T2" fmla="*/ 57 w 765"/>
                  <a:gd name="T3" fmla="*/ 113 h 708"/>
                  <a:gd name="T4" fmla="*/ 57 w 765"/>
                  <a:gd name="T5" fmla="*/ 226 h 708"/>
                  <a:gd name="T6" fmla="*/ 170 w 765"/>
                  <a:gd name="T7" fmla="*/ 340 h 708"/>
                  <a:gd name="T8" fmla="*/ 170 w 765"/>
                  <a:gd name="T9" fmla="*/ 397 h 708"/>
                  <a:gd name="T10" fmla="*/ 227 w 765"/>
                  <a:gd name="T11" fmla="*/ 453 h 708"/>
                  <a:gd name="T12" fmla="*/ 198 w 765"/>
                  <a:gd name="T13" fmla="*/ 538 h 708"/>
                  <a:gd name="T14" fmla="*/ 227 w 765"/>
                  <a:gd name="T15" fmla="*/ 567 h 708"/>
                  <a:gd name="T16" fmla="*/ 227 w 765"/>
                  <a:gd name="T17" fmla="*/ 652 h 708"/>
                  <a:gd name="T18" fmla="*/ 255 w 765"/>
                  <a:gd name="T19" fmla="*/ 708 h 708"/>
                  <a:gd name="T20" fmla="*/ 312 w 765"/>
                  <a:gd name="T21" fmla="*/ 652 h 708"/>
                  <a:gd name="T22" fmla="*/ 368 w 765"/>
                  <a:gd name="T23" fmla="*/ 680 h 708"/>
                  <a:gd name="T24" fmla="*/ 397 w 765"/>
                  <a:gd name="T25" fmla="*/ 623 h 708"/>
                  <a:gd name="T26" fmla="*/ 510 w 765"/>
                  <a:gd name="T27" fmla="*/ 708 h 708"/>
                  <a:gd name="T28" fmla="*/ 567 w 765"/>
                  <a:gd name="T29" fmla="*/ 680 h 708"/>
                  <a:gd name="T30" fmla="*/ 567 w 765"/>
                  <a:gd name="T31" fmla="*/ 623 h 708"/>
                  <a:gd name="T32" fmla="*/ 595 w 765"/>
                  <a:gd name="T33" fmla="*/ 595 h 708"/>
                  <a:gd name="T34" fmla="*/ 680 w 765"/>
                  <a:gd name="T35" fmla="*/ 595 h 708"/>
                  <a:gd name="T36" fmla="*/ 737 w 765"/>
                  <a:gd name="T37" fmla="*/ 567 h 708"/>
                  <a:gd name="T38" fmla="*/ 765 w 765"/>
                  <a:gd name="T39" fmla="*/ 510 h 708"/>
                  <a:gd name="T40" fmla="*/ 737 w 765"/>
                  <a:gd name="T41" fmla="*/ 453 h 708"/>
                  <a:gd name="T42" fmla="*/ 652 w 765"/>
                  <a:gd name="T43" fmla="*/ 425 h 708"/>
                  <a:gd name="T44" fmla="*/ 680 w 765"/>
                  <a:gd name="T45" fmla="*/ 312 h 708"/>
                  <a:gd name="T46" fmla="*/ 624 w 765"/>
                  <a:gd name="T47" fmla="*/ 198 h 708"/>
                  <a:gd name="T48" fmla="*/ 624 w 765"/>
                  <a:gd name="T49" fmla="*/ 113 h 708"/>
                  <a:gd name="T50" fmla="*/ 510 w 765"/>
                  <a:gd name="T51" fmla="*/ 113 h 708"/>
                  <a:gd name="T52" fmla="*/ 482 w 765"/>
                  <a:gd name="T53" fmla="*/ 85 h 708"/>
                  <a:gd name="T54" fmla="*/ 425 w 765"/>
                  <a:gd name="T55" fmla="*/ 85 h 708"/>
                  <a:gd name="T56" fmla="*/ 368 w 765"/>
                  <a:gd name="T57" fmla="*/ 28 h 708"/>
                  <a:gd name="T58" fmla="*/ 255 w 765"/>
                  <a:gd name="T59" fmla="*/ 85 h 708"/>
                  <a:gd name="T60" fmla="*/ 198 w 765"/>
                  <a:gd name="T61" fmla="*/ 56 h 708"/>
                  <a:gd name="T62" fmla="*/ 170 w 765"/>
                  <a:gd name="T63" fmla="*/ 0 h 708"/>
                  <a:gd name="T64" fmla="*/ 0 w 765"/>
                  <a:gd name="T65" fmla="*/ 56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65" h="708">
                    <a:moveTo>
                      <a:pt x="0" y="56"/>
                    </a:moveTo>
                    <a:lnTo>
                      <a:pt x="57" y="113"/>
                    </a:lnTo>
                    <a:lnTo>
                      <a:pt x="57" y="226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227" y="453"/>
                    </a:lnTo>
                    <a:lnTo>
                      <a:pt x="198" y="538"/>
                    </a:lnTo>
                    <a:lnTo>
                      <a:pt x="227" y="567"/>
                    </a:lnTo>
                    <a:lnTo>
                      <a:pt x="227" y="652"/>
                    </a:lnTo>
                    <a:lnTo>
                      <a:pt x="255" y="708"/>
                    </a:lnTo>
                    <a:lnTo>
                      <a:pt x="312" y="652"/>
                    </a:lnTo>
                    <a:lnTo>
                      <a:pt x="368" y="680"/>
                    </a:lnTo>
                    <a:lnTo>
                      <a:pt x="397" y="623"/>
                    </a:lnTo>
                    <a:lnTo>
                      <a:pt x="510" y="708"/>
                    </a:lnTo>
                    <a:lnTo>
                      <a:pt x="567" y="680"/>
                    </a:lnTo>
                    <a:lnTo>
                      <a:pt x="567" y="623"/>
                    </a:lnTo>
                    <a:lnTo>
                      <a:pt x="595" y="595"/>
                    </a:lnTo>
                    <a:lnTo>
                      <a:pt x="680" y="595"/>
                    </a:lnTo>
                    <a:lnTo>
                      <a:pt x="737" y="567"/>
                    </a:lnTo>
                    <a:lnTo>
                      <a:pt x="765" y="510"/>
                    </a:lnTo>
                    <a:lnTo>
                      <a:pt x="737" y="453"/>
                    </a:lnTo>
                    <a:lnTo>
                      <a:pt x="652" y="425"/>
                    </a:lnTo>
                    <a:lnTo>
                      <a:pt x="680" y="312"/>
                    </a:lnTo>
                    <a:lnTo>
                      <a:pt x="624" y="198"/>
                    </a:lnTo>
                    <a:lnTo>
                      <a:pt x="624" y="113"/>
                    </a:lnTo>
                    <a:lnTo>
                      <a:pt x="510" y="113"/>
                    </a:lnTo>
                    <a:lnTo>
                      <a:pt x="482" y="85"/>
                    </a:lnTo>
                    <a:lnTo>
                      <a:pt x="425" y="85"/>
                    </a:lnTo>
                    <a:lnTo>
                      <a:pt x="368" y="28"/>
                    </a:lnTo>
                    <a:lnTo>
                      <a:pt x="255" y="85"/>
                    </a:lnTo>
                    <a:lnTo>
                      <a:pt x="198" y="56"/>
                    </a:lnTo>
                    <a:lnTo>
                      <a:pt x="170" y="0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25" name="Freeform 45"/>
              <p:cNvSpPr>
                <a:spLocks/>
              </p:cNvSpPr>
              <p:nvPr/>
            </p:nvSpPr>
            <p:spPr bwMode="auto">
              <a:xfrm>
                <a:off x="7840663" y="3044825"/>
                <a:ext cx="630238" cy="1169988"/>
              </a:xfrm>
              <a:custGeom>
                <a:avLst/>
                <a:gdLst>
                  <a:gd name="T0" fmla="*/ 397 w 397"/>
                  <a:gd name="T1" fmla="*/ 652 h 737"/>
                  <a:gd name="T2" fmla="*/ 369 w 397"/>
                  <a:gd name="T3" fmla="*/ 596 h 737"/>
                  <a:gd name="T4" fmla="*/ 369 w 397"/>
                  <a:gd name="T5" fmla="*/ 511 h 737"/>
                  <a:gd name="T6" fmla="*/ 340 w 397"/>
                  <a:gd name="T7" fmla="*/ 482 h 737"/>
                  <a:gd name="T8" fmla="*/ 369 w 397"/>
                  <a:gd name="T9" fmla="*/ 397 h 737"/>
                  <a:gd name="T10" fmla="*/ 312 w 397"/>
                  <a:gd name="T11" fmla="*/ 341 h 737"/>
                  <a:gd name="T12" fmla="*/ 312 w 397"/>
                  <a:gd name="T13" fmla="*/ 284 h 737"/>
                  <a:gd name="T14" fmla="*/ 199 w 397"/>
                  <a:gd name="T15" fmla="*/ 170 h 737"/>
                  <a:gd name="T16" fmla="*/ 199 w 397"/>
                  <a:gd name="T17" fmla="*/ 57 h 737"/>
                  <a:gd name="T18" fmla="*/ 142 w 397"/>
                  <a:gd name="T19" fmla="*/ 0 h 737"/>
                  <a:gd name="T20" fmla="*/ 85 w 397"/>
                  <a:gd name="T21" fmla="*/ 29 h 737"/>
                  <a:gd name="T22" fmla="*/ 29 w 397"/>
                  <a:gd name="T23" fmla="*/ 0 h 737"/>
                  <a:gd name="T24" fmla="*/ 0 w 397"/>
                  <a:gd name="T25" fmla="*/ 85 h 737"/>
                  <a:gd name="T26" fmla="*/ 29 w 397"/>
                  <a:gd name="T27" fmla="*/ 114 h 737"/>
                  <a:gd name="T28" fmla="*/ 29 w 397"/>
                  <a:gd name="T29" fmla="*/ 199 h 737"/>
                  <a:gd name="T30" fmla="*/ 57 w 397"/>
                  <a:gd name="T31" fmla="*/ 227 h 737"/>
                  <a:gd name="T32" fmla="*/ 57 w 397"/>
                  <a:gd name="T33" fmla="*/ 312 h 737"/>
                  <a:gd name="T34" fmla="*/ 85 w 397"/>
                  <a:gd name="T35" fmla="*/ 369 h 737"/>
                  <a:gd name="T36" fmla="*/ 57 w 397"/>
                  <a:gd name="T37" fmla="*/ 426 h 737"/>
                  <a:gd name="T38" fmla="*/ 114 w 397"/>
                  <a:gd name="T39" fmla="*/ 596 h 737"/>
                  <a:gd name="T40" fmla="*/ 170 w 397"/>
                  <a:gd name="T41" fmla="*/ 652 h 737"/>
                  <a:gd name="T42" fmla="*/ 227 w 397"/>
                  <a:gd name="T43" fmla="*/ 652 h 737"/>
                  <a:gd name="T44" fmla="*/ 284 w 397"/>
                  <a:gd name="T45" fmla="*/ 737 h 737"/>
                  <a:gd name="T46" fmla="*/ 340 w 397"/>
                  <a:gd name="T47" fmla="*/ 737 h 737"/>
                  <a:gd name="T48" fmla="*/ 397 w 397"/>
                  <a:gd name="T49" fmla="*/ 681 h 737"/>
                  <a:gd name="T50" fmla="*/ 397 w 397"/>
                  <a:gd name="T51" fmla="*/ 65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97" h="737">
                    <a:moveTo>
                      <a:pt x="397" y="652"/>
                    </a:moveTo>
                    <a:lnTo>
                      <a:pt x="369" y="596"/>
                    </a:lnTo>
                    <a:lnTo>
                      <a:pt x="369" y="511"/>
                    </a:lnTo>
                    <a:lnTo>
                      <a:pt x="340" y="482"/>
                    </a:lnTo>
                    <a:lnTo>
                      <a:pt x="369" y="397"/>
                    </a:lnTo>
                    <a:lnTo>
                      <a:pt x="312" y="341"/>
                    </a:lnTo>
                    <a:lnTo>
                      <a:pt x="312" y="284"/>
                    </a:lnTo>
                    <a:lnTo>
                      <a:pt x="199" y="170"/>
                    </a:lnTo>
                    <a:lnTo>
                      <a:pt x="199" y="57"/>
                    </a:lnTo>
                    <a:lnTo>
                      <a:pt x="142" y="0"/>
                    </a:lnTo>
                    <a:lnTo>
                      <a:pt x="85" y="29"/>
                    </a:lnTo>
                    <a:lnTo>
                      <a:pt x="29" y="0"/>
                    </a:lnTo>
                    <a:lnTo>
                      <a:pt x="0" y="85"/>
                    </a:lnTo>
                    <a:lnTo>
                      <a:pt x="29" y="114"/>
                    </a:lnTo>
                    <a:lnTo>
                      <a:pt x="29" y="199"/>
                    </a:lnTo>
                    <a:lnTo>
                      <a:pt x="57" y="227"/>
                    </a:lnTo>
                    <a:lnTo>
                      <a:pt x="57" y="312"/>
                    </a:lnTo>
                    <a:lnTo>
                      <a:pt x="85" y="369"/>
                    </a:lnTo>
                    <a:lnTo>
                      <a:pt x="57" y="426"/>
                    </a:lnTo>
                    <a:lnTo>
                      <a:pt x="114" y="596"/>
                    </a:lnTo>
                    <a:lnTo>
                      <a:pt x="170" y="652"/>
                    </a:lnTo>
                    <a:lnTo>
                      <a:pt x="227" y="652"/>
                    </a:lnTo>
                    <a:lnTo>
                      <a:pt x="284" y="737"/>
                    </a:lnTo>
                    <a:lnTo>
                      <a:pt x="340" y="737"/>
                    </a:lnTo>
                    <a:lnTo>
                      <a:pt x="397" y="681"/>
                    </a:lnTo>
                    <a:lnTo>
                      <a:pt x="397" y="65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26" name="Freeform 46"/>
              <p:cNvSpPr>
                <a:spLocks/>
              </p:cNvSpPr>
              <p:nvPr/>
            </p:nvSpPr>
            <p:spPr bwMode="auto">
              <a:xfrm>
                <a:off x="7886700" y="3944938"/>
                <a:ext cx="854075" cy="1081088"/>
              </a:xfrm>
              <a:custGeom>
                <a:avLst/>
                <a:gdLst>
                  <a:gd name="T0" fmla="*/ 510 w 538"/>
                  <a:gd name="T1" fmla="*/ 0 h 681"/>
                  <a:gd name="T2" fmla="*/ 538 w 538"/>
                  <a:gd name="T3" fmla="*/ 114 h 681"/>
                  <a:gd name="T4" fmla="*/ 481 w 538"/>
                  <a:gd name="T5" fmla="*/ 170 h 681"/>
                  <a:gd name="T6" fmla="*/ 510 w 538"/>
                  <a:gd name="T7" fmla="*/ 199 h 681"/>
                  <a:gd name="T8" fmla="*/ 510 w 538"/>
                  <a:gd name="T9" fmla="*/ 284 h 681"/>
                  <a:gd name="T10" fmla="*/ 453 w 538"/>
                  <a:gd name="T11" fmla="*/ 397 h 681"/>
                  <a:gd name="T12" fmla="*/ 425 w 538"/>
                  <a:gd name="T13" fmla="*/ 511 h 681"/>
                  <a:gd name="T14" fmla="*/ 368 w 538"/>
                  <a:gd name="T15" fmla="*/ 511 h 681"/>
                  <a:gd name="T16" fmla="*/ 283 w 538"/>
                  <a:gd name="T17" fmla="*/ 624 h 681"/>
                  <a:gd name="T18" fmla="*/ 226 w 538"/>
                  <a:gd name="T19" fmla="*/ 596 h 681"/>
                  <a:gd name="T20" fmla="*/ 198 w 538"/>
                  <a:gd name="T21" fmla="*/ 681 h 681"/>
                  <a:gd name="T22" fmla="*/ 113 w 538"/>
                  <a:gd name="T23" fmla="*/ 652 h 681"/>
                  <a:gd name="T24" fmla="*/ 85 w 538"/>
                  <a:gd name="T25" fmla="*/ 567 h 681"/>
                  <a:gd name="T26" fmla="*/ 56 w 538"/>
                  <a:gd name="T27" fmla="*/ 539 h 681"/>
                  <a:gd name="T28" fmla="*/ 56 w 538"/>
                  <a:gd name="T29" fmla="*/ 397 h 681"/>
                  <a:gd name="T30" fmla="*/ 85 w 538"/>
                  <a:gd name="T31" fmla="*/ 369 h 681"/>
                  <a:gd name="T32" fmla="*/ 85 w 538"/>
                  <a:gd name="T33" fmla="*/ 312 h 681"/>
                  <a:gd name="T34" fmla="*/ 0 w 538"/>
                  <a:gd name="T35" fmla="*/ 284 h 681"/>
                  <a:gd name="T36" fmla="*/ 28 w 538"/>
                  <a:gd name="T37" fmla="*/ 170 h 681"/>
                  <a:gd name="T38" fmla="*/ 85 w 538"/>
                  <a:gd name="T39" fmla="*/ 29 h 681"/>
                  <a:gd name="T40" fmla="*/ 141 w 538"/>
                  <a:gd name="T41" fmla="*/ 85 h 681"/>
                  <a:gd name="T42" fmla="*/ 198 w 538"/>
                  <a:gd name="T43" fmla="*/ 85 h 681"/>
                  <a:gd name="T44" fmla="*/ 255 w 538"/>
                  <a:gd name="T45" fmla="*/ 170 h 681"/>
                  <a:gd name="T46" fmla="*/ 311 w 538"/>
                  <a:gd name="T47" fmla="*/ 170 h 681"/>
                  <a:gd name="T48" fmla="*/ 368 w 538"/>
                  <a:gd name="T49" fmla="*/ 114 h 681"/>
                  <a:gd name="T50" fmla="*/ 368 w 538"/>
                  <a:gd name="T51" fmla="*/ 85 h 681"/>
                  <a:gd name="T52" fmla="*/ 425 w 538"/>
                  <a:gd name="T53" fmla="*/ 29 h 681"/>
                  <a:gd name="T54" fmla="*/ 481 w 538"/>
                  <a:gd name="T55" fmla="*/ 57 h 681"/>
                  <a:gd name="T56" fmla="*/ 510 w 538"/>
                  <a:gd name="T57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38" h="681">
                    <a:moveTo>
                      <a:pt x="510" y="0"/>
                    </a:moveTo>
                    <a:lnTo>
                      <a:pt x="538" y="114"/>
                    </a:lnTo>
                    <a:lnTo>
                      <a:pt x="481" y="170"/>
                    </a:lnTo>
                    <a:lnTo>
                      <a:pt x="510" y="199"/>
                    </a:lnTo>
                    <a:lnTo>
                      <a:pt x="510" y="284"/>
                    </a:lnTo>
                    <a:lnTo>
                      <a:pt x="453" y="397"/>
                    </a:lnTo>
                    <a:lnTo>
                      <a:pt x="425" y="511"/>
                    </a:lnTo>
                    <a:lnTo>
                      <a:pt x="368" y="511"/>
                    </a:lnTo>
                    <a:lnTo>
                      <a:pt x="283" y="624"/>
                    </a:lnTo>
                    <a:lnTo>
                      <a:pt x="226" y="596"/>
                    </a:lnTo>
                    <a:lnTo>
                      <a:pt x="198" y="681"/>
                    </a:lnTo>
                    <a:lnTo>
                      <a:pt x="113" y="652"/>
                    </a:lnTo>
                    <a:lnTo>
                      <a:pt x="85" y="567"/>
                    </a:lnTo>
                    <a:lnTo>
                      <a:pt x="56" y="539"/>
                    </a:lnTo>
                    <a:lnTo>
                      <a:pt x="56" y="397"/>
                    </a:lnTo>
                    <a:lnTo>
                      <a:pt x="85" y="369"/>
                    </a:lnTo>
                    <a:lnTo>
                      <a:pt x="85" y="312"/>
                    </a:lnTo>
                    <a:lnTo>
                      <a:pt x="0" y="284"/>
                    </a:lnTo>
                    <a:lnTo>
                      <a:pt x="28" y="170"/>
                    </a:lnTo>
                    <a:lnTo>
                      <a:pt x="85" y="29"/>
                    </a:lnTo>
                    <a:lnTo>
                      <a:pt x="141" y="85"/>
                    </a:lnTo>
                    <a:lnTo>
                      <a:pt x="198" y="85"/>
                    </a:lnTo>
                    <a:lnTo>
                      <a:pt x="255" y="170"/>
                    </a:lnTo>
                    <a:lnTo>
                      <a:pt x="311" y="170"/>
                    </a:lnTo>
                    <a:lnTo>
                      <a:pt x="368" y="114"/>
                    </a:lnTo>
                    <a:lnTo>
                      <a:pt x="368" y="85"/>
                    </a:lnTo>
                    <a:lnTo>
                      <a:pt x="425" y="29"/>
                    </a:lnTo>
                    <a:lnTo>
                      <a:pt x="481" y="57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27" name="Freeform 47"/>
              <p:cNvSpPr>
                <a:spLocks/>
              </p:cNvSpPr>
              <p:nvPr/>
            </p:nvSpPr>
            <p:spPr bwMode="auto">
              <a:xfrm>
                <a:off x="9326563" y="4079875"/>
                <a:ext cx="900113" cy="585788"/>
              </a:xfrm>
              <a:custGeom>
                <a:avLst/>
                <a:gdLst>
                  <a:gd name="T0" fmla="*/ 28 w 567"/>
                  <a:gd name="T1" fmla="*/ 114 h 369"/>
                  <a:gd name="T2" fmla="*/ 85 w 567"/>
                  <a:gd name="T3" fmla="*/ 114 h 369"/>
                  <a:gd name="T4" fmla="*/ 141 w 567"/>
                  <a:gd name="T5" fmla="*/ 29 h 369"/>
                  <a:gd name="T6" fmla="*/ 283 w 567"/>
                  <a:gd name="T7" fmla="*/ 57 h 369"/>
                  <a:gd name="T8" fmla="*/ 312 w 567"/>
                  <a:gd name="T9" fmla="*/ 0 h 369"/>
                  <a:gd name="T10" fmla="*/ 425 w 567"/>
                  <a:gd name="T11" fmla="*/ 29 h 369"/>
                  <a:gd name="T12" fmla="*/ 453 w 567"/>
                  <a:gd name="T13" fmla="*/ 85 h 369"/>
                  <a:gd name="T14" fmla="*/ 510 w 567"/>
                  <a:gd name="T15" fmla="*/ 57 h 369"/>
                  <a:gd name="T16" fmla="*/ 567 w 567"/>
                  <a:gd name="T17" fmla="*/ 114 h 369"/>
                  <a:gd name="T18" fmla="*/ 453 w 567"/>
                  <a:gd name="T19" fmla="*/ 199 h 369"/>
                  <a:gd name="T20" fmla="*/ 312 w 567"/>
                  <a:gd name="T21" fmla="*/ 227 h 369"/>
                  <a:gd name="T22" fmla="*/ 283 w 567"/>
                  <a:gd name="T23" fmla="*/ 369 h 369"/>
                  <a:gd name="T24" fmla="*/ 227 w 567"/>
                  <a:gd name="T25" fmla="*/ 341 h 369"/>
                  <a:gd name="T26" fmla="*/ 198 w 567"/>
                  <a:gd name="T27" fmla="*/ 284 h 369"/>
                  <a:gd name="T28" fmla="*/ 141 w 567"/>
                  <a:gd name="T29" fmla="*/ 369 h 369"/>
                  <a:gd name="T30" fmla="*/ 56 w 567"/>
                  <a:gd name="T31" fmla="*/ 312 h 369"/>
                  <a:gd name="T32" fmla="*/ 56 w 567"/>
                  <a:gd name="T33" fmla="*/ 227 h 369"/>
                  <a:gd name="T34" fmla="*/ 0 w 567"/>
                  <a:gd name="T35" fmla="*/ 227 h 369"/>
                  <a:gd name="T36" fmla="*/ 0 w 567"/>
                  <a:gd name="T37" fmla="*/ 199 h 369"/>
                  <a:gd name="T38" fmla="*/ 28 w 567"/>
                  <a:gd name="T39" fmla="*/ 171 h 369"/>
                  <a:gd name="T40" fmla="*/ 28 w 567"/>
                  <a:gd name="T41" fmla="*/ 114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67" h="369">
                    <a:moveTo>
                      <a:pt x="28" y="114"/>
                    </a:moveTo>
                    <a:lnTo>
                      <a:pt x="85" y="114"/>
                    </a:lnTo>
                    <a:lnTo>
                      <a:pt x="141" y="29"/>
                    </a:lnTo>
                    <a:lnTo>
                      <a:pt x="283" y="57"/>
                    </a:lnTo>
                    <a:lnTo>
                      <a:pt x="312" y="0"/>
                    </a:lnTo>
                    <a:lnTo>
                      <a:pt x="425" y="29"/>
                    </a:lnTo>
                    <a:lnTo>
                      <a:pt x="453" y="85"/>
                    </a:lnTo>
                    <a:lnTo>
                      <a:pt x="510" y="57"/>
                    </a:lnTo>
                    <a:lnTo>
                      <a:pt x="567" y="114"/>
                    </a:lnTo>
                    <a:lnTo>
                      <a:pt x="453" y="199"/>
                    </a:lnTo>
                    <a:lnTo>
                      <a:pt x="312" y="227"/>
                    </a:lnTo>
                    <a:lnTo>
                      <a:pt x="283" y="369"/>
                    </a:lnTo>
                    <a:lnTo>
                      <a:pt x="227" y="341"/>
                    </a:lnTo>
                    <a:lnTo>
                      <a:pt x="198" y="284"/>
                    </a:lnTo>
                    <a:lnTo>
                      <a:pt x="141" y="369"/>
                    </a:lnTo>
                    <a:lnTo>
                      <a:pt x="56" y="312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199"/>
                    </a:lnTo>
                    <a:lnTo>
                      <a:pt x="28" y="171"/>
                    </a:lnTo>
                    <a:lnTo>
                      <a:pt x="28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28" name="Freeform 48"/>
              <p:cNvSpPr>
                <a:spLocks/>
              </p:cNvSpPr>
              <p:nvPr/>
            </p:nvSpPr>
            <p:spPr bwMode="auto">
              <a:xfrm>
                <a:off x="8066088" y="3944938"/>
                <a:ext cx="1304925" cy="1530350"/>
              </a:xfrm>
              <a:custGeom>
                <a:avLst/>
                <a:gdLst>
                  <a:gd name="T0" fmla="*/ 0 w 822"/>
                  <a:gd name="T1" fmla="*/ 652 h 964"/>
                  <a:gd name="T2" fmla="*/ 85 w 822"/>
                  <a:gd name="T3" fmla="*/ 681 h 964"/>
                  <a:gd name="T4" fmla="*/ 113 w 822"/>
                  <a:gd name="T5" fmla="*/ 596 h 964"/>
                  <a:gd name="T6" fmla="*/ 170 w 822"/>
                  <a:gd name="T7" fmla="*/ 624 h 964"/>
                  <a:gd name="T8" fmla="*/ 255 w 822"/>
                  <a:gd name="T9" fmla="*/ 511 h 964"/>
                  <a:gd name="T10" fmla="*/ 312 w 822"/>
                  <a:gd name="T11" fmla="*/ 511 h 964"/>
                  <a:gd name="T12" fmla="*/ 340 w 822"/>
                  <a:gd name="T13" fmla="*/ 397 h 964"/>
                  <a:gd name="T14" fmla="*/ 397 w 822"/>
                  <a:gd name="T15" fmla="*/ 284 h 964"/>
                  <a:gd name="T16" fmla="*/ 397 w 822"/>
                  <a:gd name="T17" fmla="*/ 199 h 964"/>
                  <a:gd name="T18" fmla="*/ 368 w 822"/>
                  <a:gd name="T19" fmla="*/ 170 h 964"/>
                  <a:gd name="T20" fmla="*/ 425 w 822"/>
                  <a:gd name="T21" fmla="*/ 114 h 964"/>
                  <a:gd name="T22" fmla="*/ 397 w 822"/>
                  <a:gd name="T23" fmla="*/ 0 h 964"/>
                  <a:gd name="T24" fmla="*/ 510 w 822"/>
                  <a:gd name="T25" fmla="*/ 85 h 964"/>
                  <a:gd name="T26" fmla="*/ 567 w 822"/>
                  <a:gd name="T27" fmla="*/ 57 h 964"/>
                  <a:gd name="T28" fmla="*/ 652 w 822"/>
                  <a:gd name="T29" fmla="*/ 114 h 964"/>
                  <a:gd name="T30" fmla="*/ 709 w 822"/>
                  <a:gd name="T31" fmla="*/ 199 h 964"/>
                  <a:gd name="T32" fmla="*/ 765 w 822"/>
                  <a:gd name="T33" fmla="*/ 170 h 964"/>
                  <a:gd name="T34" fmla="*/ 822 w 822"/>
                  <a:gd name="T35" fmla="*/ 199 h 964"/>
                  <a:gd name="T36" fmla="*/ 822 w 822"/>
                  <a:gd name="T37" fmla="*/ 256 h 964"/>
                  <a:gd name="T38" fmla="*/ 794 w 822"/>
                  <a:gd name="T39" fmla="*/ 284 h 964"/>
                  <a:gd name="T40" fmla="*/ 794 w 822"/>
                  <a:gd name="T41" fmla="*/ 312 h 964"/>
                  <a:gd name="T42" fmla="*/ 737 w 822"/>
                  <a:gd name="T43" fmla="*/ 369 h 964"/>
                  <a:gd name="T44" fmla="*/ 680 w 822"/>
                  <a:gd name="T45" fmla="*/ 341 h 964"/>
                  <a:gd name="T46" fmla="*/ 680 w 822"/>
                  <a:gd name="T47" fmla="*/ 397 h 964"/>
                  <a:gd name="T48" fmla="*/ 624 w 822"/>
                  <a:gd name="T49" fmla="*/ 426 h 964"/>
                  <a:gd name="T50" fmla="*/ 680 w 822"/>
                  <a:gd name="T51" fmla="*/ 596 h 964"/>
                  <a:gd name="T52" fmla="*/ 652 w 822"/>
                  <a:gd name="T53" fmla="*/ 624 h 964"/>
                  <a:gd name="T54" fmla="*/ 624 w 822"/>
                  <a:gd name="T55" fmla="*/ 709 h 964"/>
                  <a:gd name="T56" fmla="*/ 567 w 822"/>
                  <a:gd name="T57" fmla="*/ 766 h 964"/>
                  <a:gd name="T58" fmla="*/ 454 w 822"/>
                  <a:gd name="T59" fmla="*/ 709 h 964"/>
                  <a:gd name="T60" fmla="*/ 425 w 822"/>
                  <a:gd name="T61" fmla="*/ 794 h 964"/>
                  <a:gd name="T62" fmla="*/ 312 w 822"/>
                  <a:gd name="T63" fmla="*/ 737 h 964"/>
                  <a:gd name="T64" fmla="*/ 340 w 822"/>
                  <a:gd name="T65" fmla="*/ 822 h 964"/>
                  <a:gd name="T66" fmla="*/ 312 w 822"/>
                  <a:gd name="T67" fmla="*/ 851 h 964"/>
                  <a:gd name="T68" fmla="*/ 340 w 822"/>
                  <a:gd name="T69" fmla="*/ 879 h 964"/>
                  <a:gd name="T70" fmla="*/ 312 w 822"/>
                  <a:gd name="T71" fmla="*/ 936 h 964"/>
                  <a:gd name="T72" fmla="*/ 198 w 822"/>
                  <a:gd name="T73" fmla="*/ 879 h 964"/>
                  <a:gd name="T74" fmla="*/ 113 w 822"/>
                  <a:gd name="T75" fmla="*/ 964 h 964"/>
                  <a:gd name="T76" fmla="*/ 28 w 822"/>
                  <a:gd name="T77" fmla="*/ 964 h 964"/>
                  <a:gd name="T78" fmla="*/ 57 w 822"/>
                  <a:gd name="T79" fmla="*/ 851 h 964"/>
                  <a:gd name="T80" fmla="*/ 113 w 822"/>
                  <a:gd name="T81" fmla="*/ 766 h 964"/>
                  <a:gd name="T82" fmla="*/ 28 w 822"/>
                  <a:gd name="T83" fmla="*/ 737 h 964"/>
                  <a:gd name="T84" fmla="*/ 0 w 822"/>
                  <a:gd name="T85" fmla="*/ 652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22" h="964">
                    <a:moveTo>
                      <a:pt x="0" y="652"/>
                    </a:moveTo>
                    <a:lnTo>
                      <a:pt x="85" y="681"/>
                    </a:lnTo>
                    <a:lnTo>
                      <a:pt x="113" y="596"/>
                    </a:lnTo>
                    <a:lnTo>
                      <a:pt x="170" y="624"/>
                    </a:lnTo>
                    <a:lnTo>
                      <a:pt x="255" y="511"/>
                    </a:lnTo>
                    <a:lnTo>
                      <a:pt x="312" y="511"/>
                    </a:lnTo>
                    <a:lnTo>
                      <a:pt x="340" y="397"/>
                    </a:lnTo>
                    <a:lnTo>
                      <a:pt x="397" y="284"/>
                    </a:lnTo>
                    <a:lnTo>
                      <a:pt x="397" y="199"/>
                    </a:lnTo>
                    <a:lnTo>
                      <a:pt x="368" y="170"/>
                    </a:lnTo>
                    <a:lnTo>
                      <a:pt x="425" y="114"/>
                    </a:lnTo>
                    <a:lnTo>
                      <a:pt x="397" y="0"/>
                    </a:lnTo>
                    <a:lnTo>
                      <a:pt x="510" y="85"/>
                    </a:lnTo>
                    <a:lnTo>
                      <a:pt x="567" y="57"/>
                    </a:lnTo>
                    <a:lnTo>
                      <a:pt x="652" y="114"/>
                    </a:lnTo>
                    <a:lnTo>
                      <a:pt x="709" y="199"/>
                    </a:lnTo>
                    <a:lnTo>
                      <a:pt x="765" y="170"/>
                    </a:lnTo>
                    <a:lnTo>
                      <a:pt x="822" y="199"/>
                    </a:lnTo>
                    <a:lnTo>
                      <a:pt x="822" y="256"/>
                    </a:lnTo>
                    <a:lnTo>
                      <a:pt x="794" y="284"/>
                    </a:lnTo>
                    <a:lnTo>
                      <a:pt x="794" y="312"/>
                    </a:lnTo>
                    <a:lnTo>
                      <a:pt x="737" y="369"/>
                    </a:lnTo>
                    <a:lnTo>
                      <a:pt x="680" y="341"/>
                    </a:lnTo>
                    <a:lnTo>
                      <a:pt x="680" y="397"/>
                    </a:lnTo>
                    <a:lnTo>
                      <a:pt x="624" y="426"/>
                    </a:lnTo>
                    <a:lnTo>
                      <a:pt x="680" y="596"/>
                    </a:lnTo>
                    <a:lnTo>
                      <a:pt x="652" y="624"/>
                    </a:lnTo>
                    <a:lnTo>
                      <a:pt x="624" y="709"/>
                    </a:lnTo>
                    <a:lnTo>
                      <a:pt x="567" y="766"/>
                    </a:lnTo>
                    <a:lnTo>
                      <a:pt x="454" y="709"/>
                    </a:lnTo>
                    <a:lnTo>
                      <a:pt x="425" y="794"/>
                    </a:lnTo>
                    <a:lnTo>
                      <a:pt x="312" y="737"/>
                    </a:lnTo>
                    <a:lnTo>
                      <a:pt x="340" y="822"/>
                    </a:lnTo>
                    <a:lnTo>
                      <a:pt x="312" y="851"/>
                    </a:lnTo>
                    <a:lnTo>
                      <a:pt x="340" y="879"/>
                    </a:lnTo>
                    <a:lnTo>
                      <a:pt x="312" y="936"/>
                    </a:lnTo>
                    <a:lnTo>
                      <a:pt x="198" y="879"/>
                    </a:lnTo>
                    <a:lnTo>
                      <a:pt x="113" y="964"/>
                    </a:lnTo>
                    <a:lnTo>
                      <a:pt x="28" y="964"/>
                    </a:lnTo>
                    <a:lnTo>
                      <a:pt x="57" y="851"/>
                    </a:lnTo>
                    <a:lnTo>
                      <a:pt x="113" y="766"/>
                    </a:lnTo>
                    <a:lnTo>
                      <a:pt x="28" y="737"/>
                    </a:lnTo>
                    <a:lnTo>
                      <a:pt x="0" y="65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29" name="Freeform 49"/>
              <p:cNvSpPr>
                <a:spLocks/>
              </p:cNvSpPr>
              <p:nvPr/>
            </p:nvSpPr>
            <p:spPr bwMode="auto">
              <a:xfrm>
                <a:off x="9056688" y="4440238"/>
                <a:ext cx="765175" cy="1035050"/>
              </a:xfrm>
              <a:custGeom>
                <a:avLst/>
                <a:gdLst>
                  <a:gd name="T0" fmla="*/ 56 w 482"/>
                  <a:gd name="T1" fmla="*/ 29 h 652"/>
                  <a:gd name="T2" fmla="*/ 56 w 482"/>
                  <a:gd name="T3" fmla="*/ 85 h 652"/>
                  <a:gd name="T4" fmla="*/ 0 w 482"/>
                  <a:gd name="T5" fmla="*/ 114 h 652"/>
                  <a:gd name="T6" fmla="*/ 56 w 482"/>
                  <a:gd name="T7" fmla="*/ 284 h 652"/>
                  <a:gd name="T8" fmla="*/ 28 w 482"/>
                  <a:gd name="T9" fmla="*/ 312 h 652"/>
                  <a:gd name="T10" fmla="*/ 0 w 482"/>
                  <a:gd name="T11" fmla="*/ 397 h 652"/>
                  <a:gd name="T12" fmla="*/ 85 w 482"/>
                  <a:gd name="T13" fmla="*/ 482 h 652"/>
                  <a:gd name="T14" fmla="*/ 56 w 482"/>
                  <a:gd name="T15" fmla="*/ 539 h 652"/>
                  <a:gd name="T16" fmla="*/ 141 w 482"/>
                  <a:gd name="T17" fmla="*/ 539 h 652"/>
                  <a:gd name="T18" fmla="*/ 170 w 482"/>
                  <a:gd name="T19" fmla="*/ 596 h 652"/>
                  <a:gd name="T20" fmla="*/ 226 w 482"/>
                  <a:gd name="T21" fmla="*/ 567 h 652"/>
                  <a:gd name="T22" fmla="*/ 340 w 482"/>
                  <a:gd name="T23" fmla="*/ 652 h 652"/>
                  <a:gd name="T24" fmla="*/ 397 w 482"/>
                  <a:gd name="T25" fmla="*/ 567 h 652"/>
                  <a:gd name="T26" fmla="*/ 311 w 482"/>
                  <a:gd name="T27" fmla="*/ 482 h 652"/>
                  <a:gd name="T28" fmla="*/ 340 w 482"/>
                  <a:gd name="T29" fmla="*/ 454 h 652"/>
                  <a:gd name="T30" fmla="*/ 311 w 482"/>
                  <a:gd name="T31" fmla="*/ 369 h 652"/>
                  <a:gd name="T32" fmla="*/ 397 w 482"/>
                  <a:gd name="T33" fmla="*/ 397 h 652"/>
                  <a:gd name="T34" fmla="*/ 425 w 482"/>
                  <a:gd name="T35" fmla="*/ 369 h 652"/>
                  <a:gd name="T36" fmla="*/ 482 w 482"/>
                  <a:gd name="T37" fmla="*/ 397 h 652"/>
                  <a:gd name="T38" fmla="*/ 453 w 482"/>
                  <a:gd name="T39" fmla="*/ 284 h 652"/>
                  <a:gd name="T40" fmla="*/ 397 w 482"/>
                  <a:gd name="T41" fmla="*/ 227 h 652"/>
                  <a:gd name="T42" fmla="*/ 425 w 482"/>
                  <a:gd name="T43" fmla="*/ 199 h 652"/>
                  <a:gd name="T44" fmla="*/ 482 w 482"/>
                  <a:gd name="T45" fmla="*/ 227 h 652"/>
                  <a:gd name="T46" fmla="*/ 482 w 482"/>
                  <a:gd name="T47" fmla="*/ 170 h 652"/>
                  <a:gd name="T48" fmla="*/ 453 w 482"/>
                  <a:gd name="T49" fmla="*/ 142 h 652"/>
                  <a:gd name="T50" fmla="*/ 397 w 482"/>
                  <a:gd name="T51" fmla="*/ 114 h 652"/>
                  <a:gd name="T52" fmla="*/ 368 w 482"/>
                  <a:gd name="T53" fmla="*/ 57 h 652"/>
                  <a:gd name="T54" fmla="*/ 311 w 482"/>
                  <a:gd name="T55" fmla="*/ 142 h 652"/>
                  <a:gd name="T56" fmla="*/ 226 w 482"/>
                  <a:gd name="T57" fmla="*/ 85 h 652"/>
                  <a:gd name="T58" fmla="*/ 226 w 482"/>
                  <a:gd name="T59" fmla="*/ 0 h 652"/>
                  <a:gd name="T60" fmla="*/ 170 w 482"/>
                  <a:gd name="T61" fmla="*/ 0 h 652"/>
                  <a:gd name="T62" fmla="*/ 113 w 482"/>
                  <a:gd name="T63" fmla="*/ 57 h 652"/>
                  <a:gd name="T64" fmla="*/ 56 w 482"/>
                  <a:gd name="T65" fmla="*/ 29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82" h="652">
                    <a:moveTo>
                      <a:pt x="56" y="29"/>
                    </a:moveTo>
                    <a:lnTo>
                      <a:pt x="56" y="85"/>
                    </a:lnTo>
                    <a:lnTo>
                      <a:pt x="0" y="114"/>
                    </a:lnTo>
                    <a:lnTo>
                      <a:pt x="56" y="284"/>
                    </a:lnTo>
                    <a:lnTo>
                      <a:pt x="28" y="312"/>
                    </a:lnTo>
                    <a:lnTo>
                      <a:pt x="0" y="397"/>
                    </a:lnTo>
                    <a:lnTo>
                      <a:pt x="85" y="482"/>
                    </a:lnTo>
                    <a:lnTo>
                      <a:pt x="56" y="539"/>
                    </a:lnTo>
                    <a:lnTo>
                      <a:pt x="141" y="539"/>
                    </a:lnTo>
                    <a:lnTo>
                      <a:pt x="170" y="596"/>
                    </a:lnTo>
                    <a:lnTo>
                      <a:pt x="226" y="567"/>
                    </a:lnTo>
                    <a:lnTo>
                      <a:pt x="340" y="652"/>
                    </a:lnTo>
                    <a:lnTo>
                      <a:pt x="397" y="567"/>
                    </a:lnTo>
                    <a:lnTo>
                      <a:pt x="311" y="482"/>
                    </a:lnTo>
                    <a:lnTo>
                      <a:pt x="340" y="454"/>
                    </a:lnTo>
                    <a:lnTo>
                      <a:pt x="311" y="369"/>
                    </a:lnTo>
                    <a:lnTo>
                      <a:pt x="397" y="397"/>
                    </a:lnTo>
                    <a:lnTo>
                      <a:pt x="425" y="369"/>
                    </a:lnTo>
                    <a:lnTo>
                      <a:pt x="482" y="397"/>
                    </a:lnTo>
                    <a:lnTo>
                      <a:pt x="453" y="284"/>
                    </a:lnTo>
                    <a:lnTo>
                      <a:pt x="397" y="227"/>
                    </a:lnTo>
                    <a:lnTo>
                      <a:pt x="425" y="199"/>
                    </a:lnTo>
                    <a:lnTo>
                      <a:pt x="482" y="227"/>
                    </a:lnTo>
                    <a:lnTo>
                      <a:pt x="482" y="170"/>
                    </a:lnTo>
                    <a:lnTo>
                      <a:pt x="453" y="142"/>
                    </a:lnTo>
                    <a:lnTo>
                      <a:pt x="397" y="114"/>
                    </a:lnTo>
                    <a:lnTo>
                      <a:pt x="368" y="57"/>
                    </a:lnTo>
                    <a:lnTo>
                      <a:pt x="311" y="142"/>
                    </a:lnTo>
                    <a:lnTo>
                      <a:pt x="226" y="85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13" y="57"/>
                    </a:lnTo>
                    <a:lnTo>
                      <a:pt x="56" y="2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30" name="Freeform 50"/>
              <p:cNvSpPr>
                <a:spLocks/>
              </p:cNvSpPr>
              <p:nvPr/>
            </p:nvSpPr>
            <p:spPr bwMode="auto">
              <a:xfrm>
                <a:off x="8561388" y="5070475"/>
                <a:ext cx="1035050" cy="809625"/>
              </a:xfrm>
              <a:custGeom>
                <a:avLst/>
                <a:gdLst>
                  <a:gd name="T0" fmla="*/ 0 w 652"/>
                  <a:gd name="T1" fmla="*/ 227 h 510"/>
                  <a:gd name="T2" fmla="*/ 28 w 652"/>
                  <a:gd name="T3" fmla="*/ 170 h 510"/>
                  <a:gd name="T4" fmla="*/ 0 w 652"/>
                  <a:gd name="T5" fmla="*/ 142 h 510"/>
                  <a:gd name="T6" fmla="*/ 28 w 652"/>
                  <a:gd name="T7" fmla="*/ 113 h 510"/>
                  <a:gd name="T8" fmla="*/ 0 w 652"/>
                  <a:gd name="T9" fmla="*/ 28 h 510"/>
                  <a:gd name="T10" fmla="*/ 113 w 652"/>
                  <a:gd name="T11" fmla="*/ 85 h 510"/>
                  <a:gd name="T12" fmla="*/ 142 w 652"/>
                  <a:gd name="T13" fmla="*/ 0 h 510"/>
                  <a:gd name="T14" fmla="*/ 255 w 652"/>
                  <a:gd name="T15" fmla="*/ 57 h 510"/>
                  <a:gd name="T16" fmla="*/ 312 w 652"/>
                  <a:gd name="T17" fmla="*/ 0 h 510"/>
                  <a:gd name="T18" fmla="*/ 397 w 652"/>
                  <a:gd name="T19" fmla="*/ 85 h 510"/>
                  <a:gd name="T20" fmla="*/ 368 w 652"/>
                  <a:gd name="T21" fmla="*/ 142 h 510"/>
                  <a:gd name="T22" fmla="*/ 453 w 652"/>
                  <a:gd name="T23" fmla="*/ 142 h 510"/>
                  <a:gd name="T24" fmla="*/ 482 w 652"/>
                  <a:gd name="T25" fmla="*/ 199 h 510"/>
                  <a:gd name="T26" fmla="*/ 538 w 652"/>
                  <a:gd name="T27" fmla="*/ 170 h 510"/>
                  <a:gd name="T28" fmla="*/ 652 w 652"/>
                  <a:gd name="T29" fmla="*/ 255 h 510"/>
                  <a:gd name="T30" fmla="*/ 652 w 652"/>
                  <a:gd name="T31" fmla="*/ 340 h 510"/>
                  <a:gd name="T32" fmla="*/ 595 w 652"/>
                  <a:gd name="T33" fmla="*/ 510 h 510"/>
                  <a:gd name="T34" fmla="*/ 567 w 652"/>
                  <a:gd name="T35" fmla="*/ 510 h 510"/>
                  <a:gd name="T36" fmla="*/ 538 w 652"/>
                  <a:gd name="T37" fmla="*/ 482 h 510"/>
                  <a:gd name="T38" fmla="*/ 482 w 652"/>
                  <a:gd name="T39" fmla="*/ 510 h 510"/>
                  <a:gd name="T40" fmla="*/ 482 w 652"/>
                  <a:gd name="T41" fmla="*/ 454 h 510"/>
                  <a:gd name="T42" fmla="*/ 453 w 652"/>
                  <a:gd name="T43" fmla="*/ 397 h 510"/>
                  <a:gd name="T44" fmla="*/ 397 w 652"/>
                  <a:gd name="T45" fmla="*/ 397 h 510"/>
                  <a:gd name="T46" fmla="*/ 340 w 652"/>
                  <a:gd name="T47" fmla="*/ 369 h 510"/>
                  <a:gd name="T48" fmla="*/ 312 w 652"/>
                  <a:gd name="T49" fmla="*/ 312 h 510"/>
                  <a:gd name="T50" fmla="*/ 255 w 652"/>
                  <a:gd name="T51" fmla="*/ 312 h 510"/>
                  <a:gd name="T52" fmla="*/ 255 w 652"/>
                  <a:gd name="T53" fmla="*/ 284 h 510"/>
                  <a:gd name="T54" fmla="*/ 255 w 652"/>
                  <a:gd name="T55" fmla="*/ 227 h 510"/>
                  <a:gd name="T56" fmla="*/ 227 w 652"/>
                  <a:gd name="T57" fmla="*/ 199 h 510"/>
                  <a:gd name="T58" fmla="*/ 198 w 652"/>
                  <a:gd name="T59" fmla="*/ 284 h 510"/>
                  <a:gd name="T60" fmla="*/ 142 w 652"/>
                  <a:gd name="T61" fmla="*/ 284 h 510"/>
                  <a:gd name="T62" fmla="*/ 113 w 652"/>
                  <a:gd name="T63" fmla="*/ 255 h 510"/>
                  <a:gd name="T64" fmla="*/ 56 w 652"/>
                  <a:gd name="T65" fmla="*/ 255 h 510"/>
                  <a:gd name="T66" fmla="*/ 0 w 652"/>
                  <a:gd name="T67" fmla="*/ 22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52" h="510">
                    <a:moveTo>
                      <a:pt x="0" y="227"/>
                    </a:moveTo>
                    <a:lnTo>
                      <a:pt x="28" y="170"/>
                    </a:lnTo>
                    <a:lnTo>
                      <a:pt x="0" y="142"/>
                    </a:lnTo>
                    <a:lnTo>
                      <a:pt x="28" y="113"/>
                    </a:lnTo>
                    <a:lnTo>
                      <a:pt x="0" y="28"/>
                    </a:lnTo>
                    <a:lnTo>
                      <a:pt x="113" y="85"/>
                    </a:lnTo>
                    <a:lnTo>
                      <a:pt x="142" y="0"/>
                    </a:lnTo>
                    <a:lnTo>
                      <a:pt x="255" y="57"/>
                    </a:lnTo>
                    <a:lnTo>
                      <a:pt x="312" y="0"/>
                    </a:lnTo>
                    <a:lnTo>
                      <a:pt x="397" y="85"/>
                    </a:lnTo>
                    <a:lnTo>
                      <a:pt x="368" y="142"/>
                    </a:lnTo>
                    <a:lnTo>
                      <a:pt x="453" y="142"/>
                    </a:lnTo>
                    <a:lnTo>
                      <a:pt x="482" y="199"/>
                    </a:lnTo>
                    <a:lnTo>
                      <a:pt x="538" y="170"/>
                    </a:lnTo>
                    <a:lnTo>
                      <a:pt x="652" y="255"/>
                    </a:lnTo>
                    <a:lnTo>
                      <a:pt x="652" y="340"/>
                    </a:lnTo>
                    <a:lnTo>
                      <a:pt x="595" y="510"/>
                    </a:lnTo>
                    <a:lnTo>
                      <a:pt x="567" y="510"/>
                    </a:lnTo>
                    <a:lnTo>
                      <a:pt x="538" y="482"/>
                    </a:lnTo>
                    <a:lnTo>
                      <a:pt x="482" y="510"/>
                    </a:lnTo>
                    <a:lnTo>
                      <a:pt x="482" y="454"/>
                    </a:lnTo>
                    <a:lnTo>
                      <a:pt x="453" y="397"/>
                    </a:lnTo>
                    <a:lnTo>
                      <a:pt x="397" y="397"/>
                    </a:lnTo>
                    <a:lnTo>
                      <a:pt x="340" y="369"/>
                    </a:lnTo>
                    <a:lnTo>
                      <a:pt x="312" y="312"/>
                    </a:lnTo>
                    <a:lnTo>
                      <a:pt x="255" y="312"/>
                    </a:lnTo>
                    <a:lnTo>
                      <a:pt x="255" y="284"/>
                    </a:lnTo>
                    <a:lnTo>
                      <a:pt x="255" y="227"/>
                    </a:lnTo>
                    <a:lnTo>
                      <a:pt x="227" y="199"/>
                    </a:lnTo>
                    <a:lnTo>
                      <a:pt x="198" y="284"/>
                    </a:lnTo>
                    <a:lnTo>
                      <a:pt x="142" y="284"/>
                    </a:lnTo>
                    <a:lnTo>
                      <a:pt x="113" y="255"/>
                    </a:lnTo>
                    <a:lnTo>
                      <a:pt x="56" y="255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31" name="Freeform 51"/>
              <p:cNvSpPr>
                <a:spLocks/>
              </p:cNvSpPr>
              <p:nvPr/>
            </p:nvSpPr>
            <p:spPr bwMode="auto">
              <a:xfrm>
                <a:off x="10001250" y="3765550"/>
                <a:ext cx="990600" cy="1125538"/>
              </a:xfrm>
              <a:custGeom>
                <a:avLst/>
                <a:gdLst>
                  <a:gd name="T0" fmla="*/ 28 w 624"/>
                  <a:gd name="T1" fmla="*/ 397 h 709"/>
                  <a:gd name="T2" fmla="*/ 85 w 624"/>
                  <a:gd name="T3" fmla="*/ 454 h 709"/>
                  <a:gd name="T4" fmla="*/ 142 w 624"/>
                  <a:gd name="T5" fmla="*/ 454 h 709"/>
                  <a:gd name="T6" fmla="*/ 170 w 624"/>
                  <a:gd name="T7" fmla="*/ 539 h 709"/>
                  <a:gd name="T8" fmla="*/ 255 w 624"/>
                  <a:gd name="T9" fmla="*/ 510 h 709"/>
                  <a:gd name="T10" fmla="*/ 340 w 624"/>
                  <a:gd name="T11" fmla="*/ 567 h 709"/>
                  <a:gd name="T12" fmla="*/ 369 w 624"/>
                  <a:gd name="T13" fmla="*/ 539 h 709"/>
                  <a:gd name="T14" fmla="*/ 425 w 624"/>
                  <a:gd name="T15" fmla="*/ 567 h 709"/>
                  <a:gd name="T16" fmla="*/ 397 w 624"/>
                  <a:gd name="T17" fmla="*/ 595 h 709"/>
                  <a:gd name="T18" fmla="*/ 454 w 624"/>
                  <a:gd name="T19" fmla="*/ 624 h 709"/>
                  <a:gd name="T20" fmla="*/ 510 w 624"/>
                  <a:gd name="T21" fmla="*/ 595 h 709"/>
                  <a:gd name="T22" fmla="*/ 539 w 624"/>
                  <a:gd name="T23" fmla="*/ 624 h 709"/>
                  <a:gd name="T24" fmla="*/ 510 w 624"/>
                  <a:gd name="T25" fmla="*/ 680 h 709"/>
                  <a:gd name="T26" fmla="*/ 539 w 624"/>
                  <a:gd name="T27" fmla="*/ 709 h 709"/>
                  <a:gd name="T28" fmla="*/ 595 w 624"/>
                  <a:gd name="T29" fmla="*/ 652 h 709"/>
                  <a:gd name="T30" fmla="*/ 624 w 624"/>
                  <a:gd name="T31" fmla="*/ 539 h 709"/>
                  <a:gd name="T32" fmla="*/ 567 w 624"/>
                  <a:gd name="T33" fmla="*/ 510 h 709"/>
                  <a:gd name="T34" fmla="*/ 539 w 624"/>
                  <a:gd name="T35" fmla="*/ 539 h 709"/>
                  <a:gd name="T36" fmla="*/ 482 w 624"/>
                  <a:gd name="T37" fmla="*/ 510 h 709"/>
                  <a:gd name="T38" fmla="*/ 510 w 624"/>
                  <a:gd name="T39" fmla="*/ 482 h 709"/>
                  <a:gd name="T40" fmla="*/ 482 w 624"/>
                  <a:gd name="T41" fmla="*/ 454 h 709"/>
                  <a:gd name="T42" fmla="*/ 482 w 624"/>
                  <a:gd name="T43" fmla="*/ 425 h 709"/>
                  <a:gd name="T44" fmla="*/ 454 w 624"/>
                  <a:gd name="T45" fmla="*/ 397 h 709"/>
                  <a:gd name="T46" fmla="*/ 510 w 624"/>
                  <a:gd name="T47" fmla="*/ 425 h 709"/>
                  <a:gd name="T48" fmla="*/ 510 w 624"/>
                  <a:gd name="T49" fmla="*/ 397 h 709"/>
                  <a:gd name="T50" fmla="*/ 482 w 624"/>
                  <a:gd name="T51" fmla="*/ 369 h 709"/>
                  <a:gd name="T52" fmla="*/ 539 w 624"/>
                  <a:gd name="T53" fmla="*/ 369 h 709"/>
                  <a:gd name="T54" fmla="*/ 595 w 624"/>
                  <a:gd name="T55" fmla="*/ 227 h 709"/>
                  <a:gd name="T56" fmla="*/ 539 w 624"/>
                  <a:gd name="T57" fmla="*/ 198 h 709"/>
                  <a:gd name="T58" fmla="*/ 482 w 624"/>
                  <a:gd name="T59" fmla="*/ 283 h 709"/>
                  <a:gd name="T60" fmla="*/ 454 w 624"/>
                  <a:gd name="T61" fmla="*/ 283 h 709"/>
                  <a:gd name="T62" fmla="*/ 510 w 624"/>
                  <a:gd name="T63" fmla="*/ 198 h 709"/>
                  <a:gd name="T64" fmla="*/ 454 w 624"/>
                  <a:gd name="T65" fmla="*/ 170 h 709"/>
                  <a:gd name="T66" fmla="*/ 397 w 624"/>
                  <a:gd name="T67" fmla="*/ 255 h 709"/>
                  <a:gd name="T68" fmla="*/ 369 w 624"/>
                  <a:gd name="T69" fmla="*/ 227 h 709"/>
                  <a:gd name="T70" fmla="*/ 454 w 624"/>
                  <a:gd name="T71" fmla="*/ 113 h 709"/>
                  <a:gd name="T72" fmla="*/ 397 w 624"/>
                  <a:gd name="T73" fmla="*/ 85 h 709"/>
                  <a:gd name="T74" fmla="*/ 312 w 624"/>
                  <a:gd name="T75" fmla="*/ 198 h 709"/>
                  <a:gd name="T76" fmla="*/ 283 w 624"/>
                  <a:gd name="T77" fmla="*/ 198 h 709"/>
                  <a:gd name="T78" fmla="*/ 340 w 624"/>
                  <a:gd name="T79" fmla="*/ 113 h 709"/>
                  <a:gd name="T80" fmla="*/ 312 w 624"/>
                  <a:gd name="T81" fmla="*/ 85 h 709"/>
                  <a:gd name="T82" fmla="*/ 255 w 624"/>
                  <a:gd name="T83" fmla="*/ 170 h 709"/>
                  <a:gd name="T84" fmla="*/ 198 w 624"/>
                  <a:gd name="T85" fmla="*/ 113 h 709"/>
                  <a:gd name="T86" fmla="*/ 227 w 624"/>
                  <a:gd name="T87" fmla="*/ 85 h 709"/>
                  <a:gd name="T88" fmla="*/ 198 w 624"/>
                  <a:gd name="T89" fmla="*/ 85 h 709"/>
                  <a:gd name="T90" fmla="*/ 227 w 624"/>
                  <a:gd name="T91" fmla="*/ 28 h 709"/>
                  <a:gd name="T92" fmla="*/ 170 w 624"/>
                  <a:gd name="T93" fmla="*/ 57 h 709"/>
                  <a:gd name="T94" fmla="*/ 170 w 624"/>
                  <a:gd name="T95" fmla="*/ 28 h 709"/>
                  <a:gd name="T96" fmla="*/ 142 w 624"/>
                  <a:gd name="T97" fmla="*/ 57 h 709"/>
                  <a:gd name="T98" fmla="*/ 142 w 624"/>
                  <a:gd name="T99" fmla="*/ 0 h 709"/>
                  <a:gd name="T100" fmla="*/ 28 w 624"/>
                  <a:gd name="T101" fmla="*/ 85 h 709"/>
                  <a:gd name="T102" fmla="*/ 57 w 624"/>
                  <a:gd name="T103" fmla="*/ 113 h 709"/>
                  <a:gd name="T104" fmla="*/ 0 w 624"/>
                  <a:gd name="T105" fmla="*/ 227 h 709"/>
                  <a:gd name="T106" fmla="*/ 28 w 624"/>
                  <a:gd name="T107" fmla="*/ 283 h 709"/>
                  <a:gd name="T108" fmla="*/ 85 w 624"/>
                  <a:gd name="T109" fmla="*/ 255 h 709"/>
                  <a:gd name="T110" fmla="*/ 142 w 624"/>
                  <a:gd name="T111" fmla="*/ 312 h 709"/>
                  <a:gd name="T112" fmla="*/ 28 w 624"/>
                  <a:gd name="T113" fmla="*/ 397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24" h="709">
                    <a:moveTo>
                      <a:pt x="28" y="397"/>
                    </a:moveTo>
                    <a:lnTo>
                      <a:pt x="85" y="454"/>
                    </a:lnTo>
                    <a:lnTo>
                      <a:pt x="142" y="454"/>
                    </a:lnTo>
                    <a:lnTo>
                      <a:pt x="170" y="539"/>
                    </a:lnTo>
                    <a:lnTo>
                      <a:pt x="255" y="510"/>
                    </a:lnTo>
                    <a:lnTo>
                      <a:pt x="340" y="567"/>
                    </a:lnTo>
                    <a:lnTo>
                      <a:pt x="369" y="539"/>
                    </a:lnTo>
                    <a:lnTo>
                      <a:pt x="425" y="567"/>
                    </a:lnTo>
                    <a:lnTo>
                      <a:pt x="397" y="595"/>
                    </a:lnTo>
                    <a:lnTo>
                      <a:pt x="454" y="624"/>
                    </a:lnTo>
                    <a:lnTo>
                      <a:pt x="510" y="595"/>
                    </a:lnTo>
                    <a:lnTo>
                      <a:pt x="539" y="624"/>
                    </a:lnTo>
                    <a:lnTo>
                      <a:pt x="510" y="680"/>
                    </a:lnTo>
                    <a:lnTo>
                      <a:pt x="539" y="709"/>
                    </a:lnTo>
                    <a:lnTo>
                      <a:pt x="595" y="652"/>
                    </a:lnTo>
                    <a:lnTo>
                      <a:pt x="624" y="539"/>
                    </a:lnTo>
                    <a:lnTo>
                      <a:pt x="567" y="510"/>
                    </a:lnTo>
                    <a:lnTo>
                      <a:pt x="539" y="539"/>
                    </a:lnTo>
                    <a:lnTo>
                      <a:pt x="482" y="510"/>
                    </a:lnTo>
                    <a:lnTo>
                      <a:pt x="510" y="482"/>
                    </a:lnTo>
                    <a:lnTo>
                      <a:pt x="482" y="454"/>
                    </a:lnTo>
                    <a:lnTo>
                      <a:pt x="482" y="425"/>
                    </a:lnTo>
                    <a:lnTo>
                      <a:pt x="454" y="397"/>
                    </a:lnTo>
                    <a:lnTo>
                      <a:pt x="510" y="425"/>
                    </a:lnTo>
                    <a:lnTo>
                      <a:pt x="510" y="397"/>
                    </a:lnTo>
                    <a:lnTo>
                      <a:pt x="482" y="369"/>
                    </a:lnTo>
                    <a:lnTo>
                      <a:pt x="539" y="369"/>
                    </a:lnTo>
                    <a:lnTo>
                      <a:pt x="595" y="227"/>
                    </a:lnTo>
                    <a:lnTo>
                      <a:pt x="539" y="198"/>
                    </a:lnTo>
                    <a:lnTo>
                      <a:pt x="482" y="283"/>
                    </a:lnTo>
                    <a:lnTo>
                      <a:pt x="454" y="283"/>
                    </a:lnTo>
                    <a:lnTo>
                      <a:pt x="510" y="198"/>
                    </a:lnTo>
                    <a:lnTo>
                      <a:pt x="454" y="170"/>
                    </a:lnTo>
                    <a:lnTo>
                      <a:pt x="397" y="255"/>
                    </a:lnTo>
                    <a:lnTo>
                      <a:pt x="369" y="227"/>
                    </a:lnTo>
                    <a:lnTo>
                      <a:pt x="454" y="113"/>
                    </a:lnTo>
                    <a:lnTo>
                      <a:pt x="397" y="85"/>
                    </a:lnTo>
                    <a:lnTo>
                      <a:pt x="312" y="198"/>
                    </a:lnTo>
                    <a:lnTo>
                      <a:pt x="283" y="198"/>
                    </a:lnTo>
                    <a:lnTo>
                      <a:pt x="340" y="113"/>
                    </a:lnTo>
                    <a:lnTo>
                      <a:pt x="312" y="85"/>
                    </a:lnTo>
                    <a:lnTo>
                      <a:pt x="255" y="170"/>
                    </a:lnTo>
                    <a:lnTo>
                      <a:pt x="198" y="113"/>
                    </a:lnTo>
                    <a:lnTo>
                      <a:pt x="227" y="85"/>
                    </a:lnTo>
                    <a:lnTo>
                      <a:pt x="198" y="85"/>
                    </a:lnTo>
                    <a:lnTo>
                      <a:pt x="227" y="28"/>
                    </a:lnTo>
                    <a:lnTo>
                      <a:pt x="170" y="57"/>
                    </a:lnTo>
                    <a:lnTo>
                      <a:pt x="170" y="28"/>
                    </a:lnTo>
                    <a:lnTo>
                      <a:pt x="142" y="57"/>
                    </a:lnTo>
                    <a:lnTo>
                      <a:pt x="142" y="0"/>
                    </a:lnTo>
                    <a:lnTo>
                      <a:pt x="28" y="85"/>
                    </a:lnTo>
                    <a:lnTo>
                      <a:pt x="57" y="113"/>
                    </a:lnTo>
                    <a:lnTo>
                      <a:pt x="0" y="227"/>
                    </a:lnTo>
                    <a:lnTo>
                      <a:pt x="28" y="283"/>
                    </a:lnTo>
                    <a:lnTo>
                      <a:pt x="85" y="255"/>
                    </a:lnTo>
                    <a:lnTo>
                      <a:pt x="142" y="312"/>
                    </a:lnTo>
                    <a:lnTo>
                      <a:pt x="28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32" name="Freeform 52"/>
              <p:cNvSpPr>
                <a:spLocks/>
              </p:cNvSpPr>
              <p:nvPr/>
            </p:nvSpPr>
            <p:spPr bwMode="auto">
              <a:xfrm>
                <a:off x="9550400" y="4395788"/>
                <a:ext cx="765175" cy="1214438"/>
              </a:xfrm>
              <a:custGeom>
                <a:avLst/>
                <a:gdLst>
                  <a:gd name="T0" fmla="*/ 29 w 482"/>
                  <a:gd name="T1" fmla="*/ 765 h 765"/>
                  <a:gd name="T2" fmla="*/ 171 w 482"/>
                  <a:gd name="T3" fmla="*/ 709 h 765"/>
                  <a:gd name="T4" fmla="*/ 256 w 482"/>
                  <a:gd name="T5" fmla="*/ 595 h 765"/>
                  <a:gd name="T6" fmla="*/ 312 w 482"/>
                  <a:gd name="T7" fmla="*/ 538 h 765"/>
                  <a:gd name="T8" fmla="*/ 312 w 482"/>
                  <a:gd name="T9" fmla="*/ 482 h 765"/>
                  <a:gd name="T10" fmla="*/ 341 w 482"/>
                  <a:gd name="T11" fmla="*/ 482 h 765"/>
                  <a:gd name="T12" fmla="*/ 369 w 482"/>
                  <a:gd name="T13" fmla="*/ 425 h 765"/>
                  <a:gd name="T14" fmla="*/ 312 w 482"/>
                  <a:gd name="T15" fmla="*/ 397 h 765"/>
                  <a:gd name="T16" fmla="*/ 397 w 482"/>
                  <a:gd name="T17" fmla="*/ 340 h 765"/>
                  <a:gd name="T18" fmla="*/ 369 w 482"/>
                  <a:gd name="T19" fmla="*/ 312 h 765"/>
                  <a:gd name="T20" fmla="*/ 284 w 482"/>
                  <a:gd name="T21" fmla="*/ 340 h 765"/>
                  <a:gd name="T22" fmla="*/ 284 w 482"/>
                  <a:gd name="T23" fmla="*/ 283 h 765"/>
                  <a:gd name="T24" fmla="*/ 312 w 482"/>
                  <a:gd name="T25" fmla="*/ 227 h 765"/>
                  <a:gd name="T26" fmla="*/ 369 w 482"/>
                  <a:gd name="T27" fmla="*/ 255 h 765"/>
                  <a:gd name="T28" fmla="*/ 482 w 482"/>
                  <a:gd name="T29" fmla="*/ 198 h 765"/>
                  <a:gd name="T30" fmla="*/ 454 w 482"/>
                  <a:gd name="T31" fmla="*/ 170 h 765"/>
                  <a:gd name="T32" fmla="*/ 341 w 482"/>
                  <a:gd name="T33" fmla="*/ 198 h 765"/>
                  <a:gd name="T34" fmla="*/ 312 w 482"/>
                  <a:gd name="T35" fmla="*/ 142 h 765"/>
                  <a:gd name="T36" fmla="*/ 341 w 482"/>
                  <a:gd name="T37" fmla="*/ 113 h 765"/>
                  <a:gd name="T38" fmla="*/ 369 w 482"/>
                  <a:gd name="T39" fmla="*/ 142 h 765"/>
                  <a:gd name="T40" fmla="*/ 454 w 482"/>
                  <a:gd name="T41" fmla="*/ 142 h 765"/>
                  <a:gd name="T42" fmla="*/ 426 w 482"/>
                  <a:gd name="T43" fmla="*/ 57 h 765"/>
                  <a:gd name="T44" fmla="*/ 369 w 482"/>
                  <a:gd name="T45" fmla="*/ 57 h 765"/>
                  <a:gd name="T46" fmla="*/ 312 w 482"/>
                  <a:gd name="T47" fmla="*/ 0 h 765"/>
                  <a:gd name="T48" fmla="*/ 171 w 482"/>
                  <a:gd name="T49" fmla="*/ 28 h 765"/>
                  <a:gd name="T50" fmla="*/ 142 w 482"/>
                  <a:gd name="T51" fmla="*/ 170 h 765"/>
                  <a:gd name="T52" fmla="*/ 171 w 482"/>
                  <a:gd name="T53" fmla="*/ 198 h 765"/>
                  <a:gd name="T54" fmla="*/ 171 w 482"/>
                  <a:gd name="T55" fmla="*/ 255 h 765"/>
                  <a:gd name="T56" fmla="*/ 114 w 482"/>
                  <a:gd name="T57" fmla="*/ 227 h 765"/>
                  <a:gd name="T58" fmla="*/ 86 w 482"/>
                  <a:gd name="T59" fmla="*/ 255 h 765"/>
                  <a:gd name="T60" fmla="*/ 142 w 482"/>
                  <a:gd name="T61" fmla="*/ 312 h 765"/>
                  <a:gd name="T62" fmla="*/ 171 w 482"/>
                  <a:gd name="T63" fmla="*/ 425 h 765"/>
                  <a:gd name="T64" fmla="*/ 114 w 482"/>
                  <a:gd name="T65" fmla="*/ 397 h 765"/>
                  <a:gd name="T66" fmla="*/ 86 w 482"/>
                  <a:gd name="T67" fmla="*/ 425 h 765"/>
                  <a:gd name="T68" fmla="*/ 0 w 482"/>
                  <a:gd name="T69" fmla="*/ 397 h 765"/>
                  <a:gd name="T70" fmla="*/ 29 w 482"/>
                  <a:gd name="T71" fmla="*/ 482 h 765"/>
                  <a:gd name="T72" fmla="*/ 0 w 482"/>
                  <a:gd name="T73" fmla="*/ 510 h 765"/>
                  <a:gd name="T74" fmla="*/ 86 w 482"/>
                  <a:gd name="T75" fmla="*/ 595 h 765"/>
                  <a:gd name="T76" fmla="*/ 29 w 482"/>
                  <a:gd name="T77" fmla="*/ 680 h 765"/>
                  <a:gd name="T78" fmla="*/ 29 w 482"/>
                  <a:gd name="T79" fmla="*/ 765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82" h="765">
                    <a:moveTo>
                      <a:pt x="29" y="765"/>
                    </a:moveTo>
                    <a:lnTo>
                      <a:pt x="171" y="709"/>
                    </a:lnTo>
                    <a:lnTo>
                      <a:pt x="256" y="595"/>
                    </a:lnTo>
                    <a:lnTo>
                      <a:pt x="312" y="538"/>
                    </a:lnTo>
                    <a:lnTo>
                      <a:pt x="312" y="482"/>
                    </a:lnTo>
                    <a:lnTo>
                      <a:pt x="341" y="482"/>
                    </a:lnTo>
                    <a:lnTo>
                      <a:pt x="369" y="425"/>
                    </a:lnTo>
                    <a:lnTo>
                      <a:pt x="312" y="397"/>
                    </a:lnTo>
                    <a:lnTo>
                      <a:pt x="397" y="340"/>
                    </a:lnTo>
                    <a:lnTo>
                      <a:pt x="369" y="312"/>
                    </a:lnTo>
                    <a:lnTo>
                      <a:pt x="284" y="340"/>
                    </a:lnTo>
                    <a:lnTo>
                      <a:pt x="284" y="283"/>
                    </a:lnTo>
                    <a:lnTo>
                      <a:pt x="312" y="227"/>
                    </a:lnTo>
                    <a:lnTo>
                      <a:pt x="369" y="255"/>
                    </a:lnTo>
                    <a:lnTo>
                      <a:pt x="482" y="198"/>
                    </a:lnTo>
                    <a:lnTo>
                      <a:pt x="454" y="170"/>
                    </a:lnTo>
                    <a:lnTo>
                      <a:pt x="341" y="198"/>
                    </a:lnTo>
                    <a:lnTo>
                      <a:pt x="312" y="142"/>
                    </a:lnTo>
                    <a:lnTo>
                      <a:pt x="341" y="113"/>
                    </a:lnTo>
                    <a:lnTo>
                      <a:pt x="369" y="142"/>
                    </a:lnTo>
                    <a:lnTo>
                      <a:pt x="454" y="142"/>
                    </a:lnTo>
                    <a:lnTo>
                      <a:pt x="426" y="57"/>
                    </a:lnTo>
                    <a:lnTo>
                      <a:pt x="369" y="57"/>
                    </a:lnTo>
                    <a:lnTo>
                      <a:pt x="312" y="0"/>
                    </a:lnTo>
                    <a:lnTo>
                      <a:pt x="171" y="28"/>
                    </a:lnTo>
                    <a:lnTo>
                      <a:pt x="142" y="170"/>
                    </a:lnTo>
                    <a:lnTo>
                      <a:pt x="171" y="198"/>
                    </a:lnTo>
                    <a:lnTo>
                      <a:pt x="171" y="255"/>
                    </a:lnTo>
                    <a:lnTo>
                      <a:pt x="114" y="227"/>
                    </a:lnTo>
                    <a:lnTo>
                      <a:pt x="86" y="255"/>
                    </a:lnTo>
                    <a:lnTo>
                      <a:pt x="142" y="312"/>
                    </a:lnTo>
                    <a:lnTo>
                      <a:pt x="171" y="425"/>
                    </a:lnTo>
                    <a:lnTo>
                      <a:pt x="114" y="397"/>
                    </a:lnTo>
                    <a:lnTo>
                      <a:pt x="86" y="425"/>
                    </a:lnTo>
                    <a:lnTo>
                      <a:pt x="0" y="397"/>
                    </a:lnTo>
                    <a:lnTo>
                      <a:pt x="29" y="482"/>
                    </a:lnTo>
                    <a:lnTo>
                      <a:pt x="0" y="510"/>
                    </a:lnTo>
                    <a:lnTo>
                      <a:pt x="86" y="595"/>
                    </a:lnTo>
                    <a:lnTo>
                      <a:pt x="29" y="680"/>
                    </a:lnTo>
                    <a:lnTo>
                      <a:pt x="29" y="76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33" name="Freeform 53"/>
              <p:cNvSpPr>
                <a:spLocks/>
              </p:cNvSpPr>
              <p:nvPr/>
            </p:nvSpPr>
            <p:spPr bwMode="auto">
              <a:xfrm>
                <a:off x="9505950" y="4935538"/>
                <a:ext cx="990600" cy="1350963"/>
              </a:xfrm>
              <a:custGeom>
                <a:avLst/>
                <a:gdLst>
                  <a:gd name="T0" fmla="*/ 0 w 624"/>
                  <a:gd name="T1" fmla="*/ 595 h 851"/>
                  <a:gd name="T2" fmla="*/ 28 w 624"/>
                  <a:gd name="T3" fmla="*/ 624 h 851"/>
                  <a:gd name="T4" fmla="*/ 28 w 624"/>
                  <a:gd name="T5" fmla="*/ 652 h 851"/>
                  <a:gd name="T6" fmla="*/ 57 w 624"/>
                  <a:gd name="T7" fmla="*/ 737 h 851"/>
                  <a:gd name="T8" fmla="*/ 57 w 624"/>
                  <a:gd name="T9" fmla="*/ 765 h 851"/>
                  <a:gd name="T10" fmla="*/ 85 w 624"/>
                  <a:gd name="T11" fmla="*/ 794 h 851"/>
                  <a:gd name="T12" fmla="*/ 142 w 624"/>
                  <a:gd name="T13" fmla="*/ 794 h 851"/>
                  <a:gd name="T14" fmla="*/ 199 w 624"/>
                  <a:gd name="T15" fmla="*/ 851 h 851"/>
                  <a:gd name="T16" fmla="*/ 227 w 624"/>
                  <a:gd name="T17" fmla="*/ 794 h 851"/>
                  <a:gd name="T18" fmla="*/ 284 w 624"/>
                  <a:gd name="T19" fmla="*/ 794 h 851"/>
                  <a:gd name="T20" fmla="*/ 369 w 624"/>
                  <a:gd name="T21" fmla="*/ 737 h 851"/>
                  <a:gd name="T22" fmla="*/ 312 w 624"/>
                  <a:gd name="T23" fmla="*/ 652 h 851"/>
                  <a:gd name="T24" fmla="*/ 340 w 624"/>
                  <a:gd name="T25" fmla="*/ 624 h 851"/>
                  <a:gd name="T26" fmla="*/ 397 w 624"/>
                  <a:gd name="T27" fmla="*/ 709 h 851"/>
                  <a:gd name="T28" fmla="*/ 425 w 624"/>
                  <a:gd name="T29" fmla="*/ 652 h 851"/>
                  <a:gd name="T30" fmla="*/ 397 w 624"/>
                  <a:gd name="T31" fmla="*/ 595 h 851"/>
                  <a:gd name="T32" fmla="*/ 482 w 624"/>
                  <a:gd name="T33" fmla="*/ 510 h 851"/>
                  <a:gd name="T34" fmla="*/ 510 w 624"/>
                  <a:gd name="T35" fmla="*/ 539 h 851"/>
                  <a:gd name="T36" fmla="*/ 482 w 624"/>
                  <a:gd name="T37" fmla="*/ 567 h 851"/>
                  <a:gd name="T38" fmla="*/ 482 w 624"/>
                  <a:gd name="T39" fmla="*/ 595 h 851"/>
                  <a:gd name="T40" fmla="*/ 510 w 624"/>
                  <a:gd name="T41" fmla="*/ 624 h 851"/>
                  <a:gd name="T42" fmla="*/ 539 w 624"/>
                  <a:gd name="T43" fmla="*/ 595 h 851"/>
                  <a:gd name="T44" fmla="*/ 539 w 624"/>
                  <a:gd name="T45" fmla="*/ 539 h 851"/>
                  <a:gd name="T46" fmla="*/ 595 w 624"/>
                  <a:gd name="T47" fmla="*/ 510 h 851"/>
                  <a:gd name="T48" fmla="*/ 624 w 624"/>
                  <a:gd name="T49" fmla="*/ 397 h 851"/>
                  <a:gd name="T50" fmla="*/ 595 w 624"/>
                  <a:gd name="T51" fmla="*/ 397 h 851"/>
                  <a:gd name="T52" fmla="*/ 567 w 624"/>
                  <a:gd name="T53" fmla="*/ 340 h 851"/>
                  <a:gd name="T54" fmla="*/ 567 w 624"/>
                  <a:gd name="T55" fmla="*/ 255 h 851"/>
                  <a:gd name="T56" fmla="*/ 595 w 624"/>
                  <a:gd name="T57" fmla="*/ 255 h 851"/>
                  <a:gd name="T58" fmla="*/ 595 w 624"/>
                  <a:gd name="T59" fmla="*/ 170 h 851"/>
                  <a:gd name="T60" fmla="*/ 567 w 624"/>
                  <a:gd name="T61" fmla="*/ 170 h 851"/>
                  <a:gd name="T62" fmla="*/ 510 w 624"/>
                  <a:gd name="T63" fmla="*/ 142 h 851"/>
                  <a:gd name="T64" fmla="*/ 567 w 624"/>
                  <a:gd name="T65" fmla="*/ 113 h 851"/>
                  <a:gd name="T66" fmla="*/ 539 w 624"/>
                  <a:gd name="T67" fmla="*/ 85 h 851"/>
                  <a:gd name="T68" fmla="*/ 567 w 624"/>
                  <a:gd name="T69" fmla="*/ 57 h 851"/>
                  <a:gd name="T70" fmla="*/ 482 w 624"/>
                  <a:gd name="T71" fmla="*/ 0 h 851"/>
                  <a:gd name="T72" fmla="*/ 397 w 624"/>
                  <a:gd name="T73" fmla="*/ 85 h 851"/>
                  <a:gd name="T74" fmla="*/ 369 w 624"/>
                  <a:gd name="T75" fmla="*/ 142 h 851"/>
                  <a:gd name="T76" fmla="*/ 340 w 624"/>
                  <a:gd name="T77" fmla="*/ 142 h 851"/>
                  <a:gd name="T78" fmla="*/ 340 w 624"/>
                  <a:gd name="T79" fmla="*/ 198 h 851"/>
                  <a:gd name="T80" fmla="*/ 199 w 624"/>
                  <a:gd name="T81" fmla="*/ 369 h 851"/>
                  <a:gd name="T82" fmla="*/ 57 w 624"/>
                  <a:gd name="T83" fmla="*/ 425 h 851"/>
                  <a:gd name="T84" fmla="*/ 0 w 624"/>
                  <a:gd name="T85" fmla="*/ 595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24" h="851">
                    <a:moveTo>
                      <a:pt x="0" y="595"/>
                    </a:moveTo>
                    <a:lnTo>
                      <a:pt x="28" y="624"/>
                    </a:lnTo>
                    <a:lnTo>
                      <a:pt x="28" y="652"/>
                    </a:lnTo>
                    <a:lnTo>
                      <a:pt x="57" y="737"/>
                    </a:lnTo>
                    <a:lnTo>
                      <a:pt x="57" y="765"/>
                    </a:lnTo>
                    <a:lnTo>
                      <a:pt x="85" y="794"/>
                    </a:lnTo>
                    <a:lnTo>
                      <a:pt x="142" y="794"/>
                    </a:lnTo>
                    <a:lnTo>
                      <a:pt x="199" y="851"/>
                    </a:lnTo>
                    <a:lnTo>
                      <a:pt x="227" y="794"/>
                    </a:lnTo>
                    <a:lnTo>
                      <a:pt x="284" y="794"/>
                    </a:lnTo>
                    <a:lnTo>
                      <a:pt x="369" y="737"/>
                    </a:lnTo>
                    <a:lnTo>
                      <a:pt x="312" y="652"/>
                    </a:lnTo>
                    <a:lnTo>
                      <a:pt x="340" y="624"/>
                    </a:lnTo>
                    <a:lnTo>
                      <a:pt x="397" y="709"/>
                    </a:lnTo>
                    <a:lnTo>
                      <a:pt x="425" y="652"/>
                    </a:lnTo>
                    <a:lnTo>
                      <a:pt x="397" y="595"/>
                    </a:lnTo>
                    <a:lnTo>
                      <a:pt x="482" y="510"/>
                    </a:lnTo>
                    <a:lnTo>
                      <a:pt x="510" y="539"/>
                    </a:lnTo>
                    <a:lnTo>
                      <a:pt x="482" y="567"/>
                    </a:lnTo>
                    <a:lnTo>
                      <a:pt x="482" y="595"/>
                    </a:lnTo>
                    <a:lnTo>
                      <a:pt x="510" y="624"/>
                    </a:lnTo>
                    <a:lnTo>
                      <a:pt x="539" y="595"/>
                    </a:lnTo>
                    <a:lnTo>
                      <a:pt x="539" y="539"/>
                    </a:lnTo>
                    <a:lnTo>
                      <a:pt x="595" y="510"/>
                    </a:lnTo>
                    <a:lnTo>
                      <a:pt x="624" y="397"/>
                    </a:lnTo>
                    <a:lnTo>
                      <a:pt x="595" y="397"/>
                    </a:lnTo>
                    <a:lnTo>
                      <a:pt x="567" y="340"/>
                    </a:lnTo>
                    <a:lnTo>
                      <a:pt x="567" y="255"/>
                    </a:lnTo>
                    <a:lnTo>
                      <a:pt x="595" y="255"/>
                    </a:lnTo>
                    <a:lnTo>
                      <a:pt x="595" y="170"/>
                    </a:lnTo>
                    <a:lnTo>
                      <a:pt x="567" y="170"/>
                    </a:lnTo>
                    <a:lnTo>
                      <a:pt x="510" y="142"/>
                    </a:lnTo>
                    <a:lnTo>
                      <a:pt x="567" y="113"/>
                    </a:lnTo>
                    <a:lnTo>
                      <a:pt x="539" y="85"/>
                    </a:lnTo>
                    <a:lnTo>
                      <a:pt x="567" y="57"/>
                    </a:lnTo>
                    <a:lnTo>
                      <a:pt x="482" y="0"/>
                    </a:lnTo>
                    <a:lnTo>
                      <a:pt x="397" y="85"/>
                    </a:lnTo>
                    <a:lnTo>
                      <a:pt x="369" y="142"/>
                    </a:lnTo>
                    <a:lnTo>
                      <a:pt x="340" y="142"/>
                    </a:lnTo>
                    <a:lnTo>
                      <a:pt x="340" y="198"/>
                    </a:lnTo>
                    <a:lnTo>
                      <a:pt x="199" y="369"/>
                    </a:lnTo>
                    <a:lnTo>
                      <a:pt x="57" y="425"/>
                    </a:lnTo>
                    <a:lnTo>
                      <a:pt x="0" y="59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2060348" y="117929"/>
              <a:ext cx="3856491" cy="2410732"/>
              <a:chOff x="2351088" y="165100"/>
              <a:chExt cx="5399088" cy="3375025"/>
            </a:xfrm>
          </p:grpSpPr>
          <p:sp>
            <p:nvSpPr>
              <p:cNvPr id="20515" name="Freeform 35"/>
              <p:cNvSpPr>
                <a:spLocks/>
              </p:cNvSpPr>
              <p:nvPr/>
            </p:nvSpPr>
            <p:spPr bwMode="auto">
              <a:xfrm>
                <a:off x="6310313" y="1965325"/>
                <a:ext cx="1439863" cy="1304925"/>
              </a:xfrm>
              <a:custGeom>
                <a:avLst/>
                <a:gdLst>
                  <a:gd name="T0" fmla="*/ 907 w 907"/>
                  <a:gd name="T1" fmla="*/ 482 h 822"/>
                  <a:gd name="T2" fmla="*/ 794 w 907"/>
                  <a:gd name="T3" fmla="*/ 539 h 822"/>
                  <a:gd name="T4" fmla="*/ 794 w 907"/>
                  <a:gd name="T5" fmla="*/ 595 h 822"/>
                  <a:gd name="T6" fmla="*/ 681 w 907"/>
                  <a:gd name="T7" fmla="*/ 624 h 822"/>
                  <a:gd name="T8" fmla="*/ 567 w 907"/>
                  <a:gd name="T9" fmla="*/ 539 h 822"/>
                  <a:gd name="T10" fmla="*/ 511 w 907"/>
                  <a:gd name="T11" fmla="*/ 595 h 822"/>
                  <a:gd name="T12" fmla="*/ 511 w 907"/>
                  <a:gd name="T13" fmla="*/ 680 h 822"/>
                  <a:gd name="T14" fmla="*/ 397 w 907"/>
                  <a:gd name="T15" fmla="*/ 737 h 822"/>
                  <a:gd name="T16" fmla="*/ 312 w 907"/>
                  <a:gd name="T17" fmla="*/ 737 h 822"/>
                  <a:gd name="T18" fmla="*/ 255 w 907"/>
                  <a:gd name="T19" fmla="*/ 822 h 822"/>
                  <a:gd name="T20" fmla="*/ 170 w 907"/>
                  <a:gd name="T21" fmla="*/ 794 h 822"/>
                  <a:gd name="T22" fmla="*/ 142 w 907"/>
                  <a:gd name="T23" fmla="*/ 765 h 822"/>
                  <a:gd name="T24" fmla="*/ 199 w 907"/>
                  <a:gd name="T25" fmla="*/ 652 h 822"/>
                  <a:gd name="T26" fmla="*/ 199 w 907"/>
                  <a:gd name="T27" fmla="*/ 539 h 822"/>
                  <a:gd name="T28" fmla="*/ 29 w 907"/>
                  <a:gd name="T29" fmla="*/ 482 h 822"/>
                  <a:gd name="T30" fmla="*/ 0 w 907"/>
                  <a:gd name="T31" fmla="*/ 425 h 822"/>
                  <a:gd name="T32" fmla="*/ 85 w 907"/>
                  <a:gd name="T33" fmla="*/ 397 h 822"/>
                  <a:gd name="T34" fmla="*/ 170 w 907"/>
                  <a:gd name="T35" fmla="*/ 397 h 822"/>
                  <a:gd name="T36" fmla="*/ 199 w 907"/>
                  <a:gd name="T37" fmla="*/ 340 h 822"/>
                  <a:gd name="T38" fmla="*/ 255 w 907"/>
                  <a:gd name="T39" fmla="*/ 255 h 822"/>
                  <a:gd name="T40" fmla="*/ 312 w 907"/>
                  <a:gd name="T41" fmla="*/ 255 h 822"/>
                  <a:gd name="T42" fmla="*/ 369 w 907"/>
                  <a:gd name="T43" fmla="*/ 113 h 822"/>
                  <a:gd name="T44" fmla="*/ 482 w 907"/>
                  <a:gd name="T45" fmla="*/ 113 h 822"/>
                  <a:gd name="T46" fmla="*/ 511 w 907"/>
                  <a:gd name="T47" fmla="*/ 0 h 822"/>
                  <a:gd name="T48" fmla="*/ 624 w 907"/>
                  <a:gd name="T49" fmla="*/ 85 h 822"/>
                  <a:gd name="T50" fmla="*/ 624 w 907"/>
                  <a:gd name="T51" fmla="*/ 142 h 822"/>
                  <a:gd name="T52" fmla="*/ 822 w 907"/>
                  <a:gd name="T53" fmla="*/ 312 h 822"/>
                  <a:gd name="T54" fmla="*/ 851 w 907"/>
                  <a:gd name="T55" fmla="*/ 369 h 822"/>
                  <a:gd name="T56" fmla="*/ 907 w 907"/>
                  <a:gd name="T57" fmla="*/ 397 h 822"/>
                  <a:gd name="T58" fmla="*/ 879 w 907"/>
                  <a:gd name="T59" fmla="*/ 454 h 822"/>
                  <a:gd name="T60" fmla="*/ 907 w 907"/>
                  <a:gd name="T61" fmla="*/ 48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07" h="822">
                    <a:moveTo>
                      <a:pt x="907" y="482"/>
                    </a:moveTo>
                    <a:lnTo>
                      <a:pt x="794" y="539"/>
                    </a:lnTo>
                    <a:lnTo>
                      <a:pt x="794" y="595"/>
                    </a:lnTo>
                    <a:lnTo>
                      <a:pt x="681" y="624"/>
                    </a:lnTo>
                    <a:lnTo>
                      <a:pt x="567" y="539"/>
                    </a:lnTo>
                    <a:lnTo>
                      <a:pt x="511" y="595"/>
                    </a:lnTo>
                    <a:lnTo>
                      <a:pt x="511" y="680"/>
                    </a:lnTo>
                    <a:lnTo>
                      <a:pt x="397" y="737"/>
                    </a:lnTo>
                    <a:lnTo>
                      <a:pt x="312" y="737"/>
                    </a:lnTo>
                    <a:lnTo>
                      <a:pt x="255" y="822"/>
                    </a:lnTo>
                    <a:lnTo>
                      <a:pt x="170" y="794"/>
                    </a:lnTo>
                    <a:lnTo>
                      <a:pt x="142" y="765"/>
                    </a:lnTo>
                    <a:lnTo>
                      <a:pt x="199" y="652"/>
                    </a:lnTo>
                    <a:lnTo>
                      <a:pt x="199" y="539"/>
                    </a:lnTo>
                    <a:lnTo>
                      <a:pt x="29" y="482"/>
                    </a:lnTo>
                    <a:lnTo>
                      <a:pt x="0" y="425"/>
                    </a:lnTo>
                    <a:lnTo>
                      <a:pt x="85" y="397"/>
                    </a:lnTo>
                    <a:lnTo>
                      <a:pt x="170" y="397"/>
                    </a:lnTo>
                    <a:lnTo>
                      <a:pt x="199" y="340"/>
                    </a:lnTo>
                    <a:lnTo>
                      <a:pt x="255" y="255"/>
                    </a:lnTo>
                    <a:lnTo>
                      <a:pt x="312" y="255"/>
                    </a:lnTo>
                    <a:lnTo>
                      <a:pt x="369" y="113"/>
                    </a:lnTo>
                    <a:lnTo>
                      <a:pt x="482" y="113"/>
                    </a:lnTo>
                    <a:lnTo>
                      <a:pt x="511" y="0"/>
                    </a:lnTo>
                    <a:lnTo>
                      <a:pt x="624" y="85"/>
                    </a:lnTo>
                    <a:lnTo>
                      <a:pt x="624" y="142"/>
                    </a:lnTo>
                    <a:lnTo>
                      <a:pt x="822" y="312"/>
                    </a:lnTo>
                    <a:lnTo>
                      <a:pt x="851" y="369"/>
                    </a:lnTo>
                    <a:lnTo>
                      <a:pt x="907" y="397"/>
                    </a:lnTo>
                    <a:lnTo>
                      <a:pt x="879" y="454"/>
                    </a:lnTo>
                    <a:lnTo>
                      <a:pt x="907" y="48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16" name="Freeform 36"/>
              <p:cNvSpPr>
                <a:spLocks/>
              </p:cNvSpPr>
              <p:nvPr/>
            </p:nvSpPr>
            <p:spPr bwMode="auto">
              <a:xfrm>
                <a:off x="5995988" y="1379538"/>
                <a:ext cx="1125538" cy="1260475"/>
              </a:xfrm>
              <a:custGeom>
                <a:avLst/>
                <a:gdLst>
                  <a:gd name="T0" fmla="*/ 0 w 709"/>
                  <a:gd name="T1" fmla="*/ 624 h 794"/>
                  <a:gd name="T2" fmla="*/ 85 w 709"/>
                  <a:gd name="T3" fmla="*/ 709 h 794"/>
                  <a:gd name="T4" fmla="*/ 198 w 709"/>
                  <a:gd name="T5" fmla="*/ 794 h 794"/>
                  <a:gd name="T6" fmla="*/ 283 w 709"/>
                  <a:gd name="T7" fmla="*/ 766 h 794"/>
                  <a:gd name="T8" fmla="*/ 368 w 709"/>
                  <a:gd name="T9" fmla="*/ 766 h 794"/>
                  <a:gd name="T10" fmla="*/ 397 w 709"/>
                  <a:gd name="T11" fmla="*/ 709 h 794"/>
                  <a:gd name="T12" fmla="*/ 453 w 709"/>
                  <a:gd name="T13" fmla="*/ 624 h 794"/>
                  <a:gd name="T14" fmla="*/ 510 w 709"/>
                  <a:gd name="T15" fmla="*/ 624 h 794"/>
                  <a:gd name="T16" fmla="*/ 567 w 709"/>
                  <a:gd name="T17" fmla="*/ 482 h 794"/>
                  <a:gd name="T18" fmla="*/ 680 w 709"/>
                  <a:gd name="T19" fmla="*/ 482 h 794"/>
                  <a:gd name="T20" fmla="*/ 709 w 709"/>
                  <a:gd name="T21" fmla="*/ 369 h 794"/>
                  <a:gd name="T22" fmla="*/ 680 w 709"/>
                  <a:gd name="T23" fmla="*/ 284 h 794"/>
                  <a:gd name="T24" fmla="*/ 595 w 709"/>
                  <a:gd name="T25" fmla="*/ 256 h 794"/>
                  <a:gd name="T26" fmla="*/ 595 w 709"/>
                  <a:gd name="T27" fmla="*/ 199 h 794"/>
                  <a:gd name="T28" fmla="*/ 567 w 709"/>
                  <a:gd name="T29" fmla="*/ 199 h 794"/>
                  <a:gd name="T30" fmla="*/ 538 w 709"/>
                  <a:gd name="T31" fmla="*/ 142 h 794"/>
                  <a:gd name="T32" fmla="*/ 510 w 709"/>
                  <a:gd name="T33" fmla="*/ 171 h 794"/>
                  <a:gd name="T34" fmla="*/ 340 w 709"/>
                  <a:gd name="T35" fmla="*/ 57 h 794"/>
                  <a:gd name="T36" fmla="*/ 255 w 709"/>
                  <a:gd name="T37" fmla="*/ 0 h 794"/>
                  <a:gd name="T38" fmla="*/ 227 w 709"/>
                  <a:gd name="T39" fmla="*/ 57 h 794"/>
                  <a:gd name="T40" fmla="*/ 142 w 709"/>
                  <a:gd name="T41" fmla="*/ 85 h 794"/>
                  <a:gd name="T42" fmla="*/ 85 w 709"/>
                  <a:gd name="T43" fmla="*/ 199 h 794"/>
                  <a:gd name="T44" fmla="*/ 57 w 709"/>
                  <a:gd name="T45" fmla="*/ 284 h 794"/>
                  <a:gd name="T46" fmla="*/ 85 w 709"/>
                  <a:gd name="T47" fmla="*/ 397 h 794"/>
                  <a:gd name="T48" fmla="*/ 113 w 709"/>
                  <a:gd name="T49" fmla="*/ 397 h 794"/>
                  <a:gd name="T50" fmla="*/ 142 w 709"/>
                  <a:gd name="T51" fmla="*/ 482 h 794"/>
                  <a:gd name="T52" fmla="*/ 113 w 709"/>
                  <a:gd name="T53" fmla="*/ 482 h 794"/>
                  <a:gd name="T54" fmla="*/ 85 w 709"/>
                  <a:gd name="T55" fmla="*/ 454 h 794"/>
                  <a:gd name="T56" fmla="*/ 0 w 709"/>
                  <a:gd name="T57" fmla="*/ 539 h 794"/>
                  <a:gd name="T58" fmla="*/ 28 w 709"/>
                  <a:gd name="T59" fmla="*/ 624 h 794"/>
                  <a:gd name="T60" fmla="*/ 0 w 709"/>
                  <a:gd name="T61" fmla="*/ 62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09" h="794">
                    <a:moveTo>
                      <a:pt x="0" y="624"/>
                    </a:moveTo>
                    <a:lnTo>
                      <a:pt x="85" y="709"/>
                    </a:lnTo>
                    <a:lnTo>
                      <a:pt x="198" y="794"/>
                    </a:lnTo>
                    <a:lnTo>
                      <a:pt x="283" y="766"/>
                    </a:lnTo>
                    <a:lnTo>
                      <a:pt x="368" y="766"/>
                    </a:lnTo>
                    <a:lnTo>
                      <a:pt x="397" y="709"/>
                    </a:lnTo>
                    <a:lnTo>
                      <a:pt x="453" y="624"/>
                    </a:lnTo>
                    <a:lnTo>
                      <a:pt x="510" y="624"/>
                    </a:lnTo>
                    <a:lnTo>
                      <a:pt x="567" y="482"/>
                    </a:lnTo>
                    <a:lnTo>
                      <a:pt x="680" y="482"/>
                    </a:lnTo>
                    <a:lnTo>
                      <a:pt x="709" y="369"/>
                    </a:lnTo>
                    <a:lnTo>
                      <a:pt x="680" y="284"/>
                    </a:lnTo>
                    <a:lnTo>
                      <a:pt x="595" y="256"/>
                    </a:lnTo>
                    <a:lnTo>
                      <a:pt x="595" y="199"/>
                    </a:lnTo>
                    <a:lnTo>
                      <a:pt x="567" y="199"/>
                    </a:lnTo>
                    <a:lnTo>
                      <a:pt x="538" y="142"/>
                    </a:lnTo>
                    <a:lnTo>
                      <a:pt x="510" y="171"/>
                    </a:lnTo>
                    <a:lnTo>
                      <a:pt x="340" y="57"/>
                    </a:lnTo>
                    <a:lnTo>
                      <a:pt x="255" y="0"/>
                    </a:lnTo>
                    <a:lnTo>
                      <a:pt x="227" y="57"/>
                    </a:lnTo>
                    <a:lnTo>
                      <a:pt x="142" y="85"/>
                    </a:lnTo>
                    <a:lnTo>
                      <a:pt x="85" y="199"/>
                    </a:lnTo>
                    <a:lnTo>
                      <a:pt x="57" y="284"/>
                    </a:lnTo>
                    <a:lnTo>
                      <a:pt x="85" y="397"/>
                    </a:lnTo>
                    <a:lnTo>
                      <a:pt x="113" y="397"/>
                    </a:lnTo>
                    <a:lnTo>
                      <a:pt x="142" y="482"/>
                    </a:lnTo>
                    <a:lnTo>
                      <a:pt x="113" y="482"/>
                    </a:lnTo>
                    <a:lnTo>
                      <a:pt x="85" y="454"/>
                    </a:lnTo>
                    <a:lnTo>
                      <a:pt x="0" y="539"/>
                    </a:lnTo>
                    <a:lnTo>
                      <a:pt x="28" y="624"/>
                    </a:lnTo>
                    <a:lnTo>
                      <a:pt x="0" y="62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44" name="Freeform 64"/>
              <p:cNvSpPr>
                <a:spLocks/>
              </p:cNvSpPr>
              <p:nvPr/>
            </p:nvSpPr>
            <p:spPr bwMode="auto">
              <a:xfrm>
                <a:off x="2351088" y="165100"/>
                <a:ext cx="4049713" cy="3375025"/>
              </a:xfrm>
              <a:custGeom>
                <a:avLst/>
                <a:gdLst>
                  <a:gd name="T0" fmla="*/ 28 w 2551"/>
                  <a:gd name="T1" fmla="*/ 1814 h 2126"/>
                  <a:gd name="T2" fmla="*/ 85 w 2551"/>
                  <a:gd name="T3" fmla="*/ 1899 h 2126"/>
                  <a:gd name="T4" fmla="*/ 255 w 2551"/>
                  <a:gd name="T5" fmla="*/ 1984 h 2126"/>
                  <a:gd name="T6" fmla="*/ 510 w 2551"/>
                  <a:gd name="T7" fmla="*/ 2041 h 2126"/>
                  <a:gd name="T8" fmla="*/ 708 w 2551"/>
                  <a:gd name="T9" fmla="*/ 2013 h 2126"/>
                  <a:gd name="T10" fmla="*/ 737 w 2551"/>
                  <a:gd name="T11" fmla="*/ 2098 h 2126"/>
                  <a:gd name="T12" fmla="*/ 822 w 2551"/>
                  <a:gd name="T13" fmla="*/ 2126 h 2126"/>
                  <a:gd name="T14" fmla="*/ 935 w 2551"/>
                  <a:gd name="T15" fmla="*/ 1984 h 2126"/>
                  <a:gd name="T16" fmla="*/ 1077 w 2551"/>
                  <a:gd name="T17" fmla="*/ 1786 h 2126"/>
                  <a:gd name="T18" fmla="*/ 1190 w 2551"/>
                  <a:gd name="T19" fmla="*/ 1701 h 2126"/>
                  <a:gd name="T20" fmla="*/ 1247 w 2551"/>
                  <a:gd name="T21" fmla="*/ 1644 h 2126"/>
                  <a:gd name="T22" fmla="*/ 1304 w 2551"/>
                  <a:gd name="T23" fmla="*/ 1503 h 2126"/>
                  <a:gd name="T24" fmla="*/ 1445 w 2551"/>
                  <a:gd name="T25" fmla="*/ 1503 h 2126"/>
                  <a:gd name="T26" fmla="*/ 1615 w 2551"/>
                  <a:gd name="T27" fmla="*/ 1332 h 2126"/>
                  <a:gd name="T28" fmla="*/ 1786 w 2551"/>
                  <a:gd name="T29" fmla="*/ 1304 h 2126"/>
                  <a:gd name="T30" fmla="*/ 1842 w 2551"/>
                  <a:gd name="T31" fmla="*/ 1304 h 2126"/>
                  <a:gd name="T32" fmla="*/ 1984 w 2551"/>
                  <a:gd name="T33" fmla="*/ 1247 h 2126"/>
                  <a:gd name="T34" fmla="*/ 2041 w 2551"/>
                  <a:gd name="T35" fmla="*/ 1361 h 2126"/>
                  <a:gd name="T36" fmla="*/ 2182 w 2551"/>
                  <a:gd name="T37" fmla="*/ 1417 h 2126"/>
                  <a:gd name="T38" fmla="*/ 2324 w 2551"/>
                  <a:gd name="T39" fmla="*/ 1389 h 2126"/>
                  <a:gd name="T40" fmla="*/ 2381 w 2551"/>
                  <a:gd name="T41" fmla="*/ 1219 h 2126"/>
                  <a:gd name="T42" fmla="*/ 2438 w 2551"/>
                  <a:gd name="T43" fmla="*/ 1247 h 2126"/>
                  <a:gd name="T44" fmla="*/ 2381 w 2551"/>
                  <a:gd name="T45" fmla="*/ 1162 h 2126"/>
                  <a:gd name="T46" fmla="*/ 2438 w 2551"/>
                  <a:gd name="T47" fmla="*/ 850 h 2126"/>
                  <a:gd name="T48" fmla="*/ 2551 w 2551"/>
                  <a:gd name="T49" fmla="*/ 765 h 2126"/>
                  <a:gd name="T50" fmla="*/ 2353 w 2551"/>
                  <a:gd name="T51" fmla="*/ 709 h 2126"/>
                  <a:gd name="T52" fmla="*/ 2211 w 2551"/>
                  <a:gd name="T53" fmla="*/ 709 h 2126"/>
                  <a:gd name="T54" fmla="*/ 1871 w 2551"/>
                  <a:gd name="T55" fmla="*/ 652 h 2126"/>
                  <a:gd name="T56" fmla="*/ 1701 w 2551"/>
                  <a:gd name="T57" fmla="*/ 737 h 2126"/>
                  <a:gd name="T58" fmla="*/ 1587 w 2551"/>
                  <a:gd name="T59" fmla="*/ 765 h 2126"/>
                  <a:gd name="T60" fmla="*/ 1417 w 2551"/>
                  <a:gd name="T61" fmla="*/ 539 h 2126"/>
                  <a:gd name="T62" fmla="*/ 1332 w 2551"/>
                  <a:gd name="T63" fmla="*/ 425 h 2126"/>
                  <a:gd name="T64" fmla="*/ 1275 w 2551"/>
                  <a:gd name="T65" fmla="*/ 283 h 2126"/>
                  <a:gd name="T66" fmla="*/ 1105 w 2551"/>
                  <a:gd name="T67" fmla="*/ 227 h 2126"/>
                  <a:gd name="T68" fmla="*/ 963 w 2551"/>
                  <a:gd name="T69" fmla="*/ 283 h 2126"/>
                  <a:gd name="T70" fmla="*/ 850 w 2551"/>
                  <a:gd name="T71" fmla="*/ 198 h 2126"/>
                  <a:gd name="T72" fmla="*/ 822 w 2551"/>
                  <a:gd name="T73" fmla="*/ 57 h 2126"/>
                  <a:gd name="T74" fmla="*/ 567 w 2551"/>
                  <a:gd name="T75" fmla="*/ 0 h 2126"/>
                  <a:gd name="T76" fmla="*/ 538 w 2551"/>
                  <a:gd name="T77" fmla="*/ 340 h 2126"/>
                  <a:gd name="T78" fmla="*/ 481 w 2551"/>
                  <a:gd name="T79" fmla="*/ 539 h 2126"/>
                  <a:gd name="T80" fmla="*/ 538 w 2551"/>
                  <a:gd name="T81" fmla="*/ 652 h 2126"/>
                  <a:gd name="T82" fmla="*/ 453 w 2551"/>
                  <a:gd name="T83" fmla="*/ 936 h 2126"/>
                  <a:gd name="T84" fmla="*/ 567 w 2551"/>
                  <a:gd name="T85" fmla="*/ 1162 h 2126"/>
                  <a:gd name="T86" fmla="*/ 396 w 2551"/>
                  <a:gd name="T87" fmla="*/ 1474 h 2126"/>
                  <a:gd name="T88" fmla="*/ 226 w 2551"/>
                  <a:gd name="T89" fmla="*/ 1616 h 2126"/>
                  <a:gd name="T90" fmla="*/ 28 w 2551"/>
                  <a:gd name="T91" fmla="*/ 1729 h 2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51" h="2126">
                    <a:moveTo>
                      <a:pt x="0" y="1758"/>
                    </a:moveTo>
                    <a:lnTo>
                      <a:pt x="28" y="1814"/>
                    </a:lnTo>
                    <a:lnTo>
                      <a:pt x="56" y="1843"/>
                    </a:lnTo>
                    <a:lnTo>
                      <a:pt x="85" y="1899"/>
                    </a:lnTo>
                    <a:lnTo>
                      <a:pt x="170" y="1899"/>
                    </a:lnTo>
                    <a:lnTo>
                      <a:pt x="255" y="1984"/>
                    </a:lnTo>
                    <a:lnTo>
                      <a:pt x="396" y="2070"/>
                    </a:lnTo>
                    <a:lnTo>
                      <a:pt x="510" y="2041"/>
                    </a:lnTo>
                    <a:lnTo>
                      <a:pt x="623" y="1984"/>
                    </a:lnTo>
                    <a:lnTo>
                      <a:pt x="708" y="2013"/>
                    </a:lnTo>
                    <a:lnTo>
                      <a:pt x="680" y="2070"/>
                    </a:lnTo>
                    <a:lnTo>
                      <a:pt x="737" y="2098"/>
                    </a:lnTo>
                    <a:lnTo>
                      <a:pt x="793" y="2070"/>
                    </a:lnTo>
                    <a:lnTo>
                      <a:pt x="822" y="2126"/>
                    </a:lnTo>
                    <a:lnTo>
                      <a:pt x="878" y="2041"/>
                    </a:lnTo>
                    <a:lnTo>
                      <a:pt x="935" y="1984"/>
                    </a:lnTo>
                    <a:lnTo>
                      <a:pt x="935" y="1928"/>
                    </a:lnTo>
                    <a:lnTo>
                      <a:pt x="1077" y="1786"/>
                    </a:lnTo>
                    <a:lnTo>
                      <a:pt x="1162" y="1786"/>
                    </a:lnTo>
                    <a:lnTo>
                      <a:pt x="1190" y="1701"/>
                    </a:lnTo>
                    <a:lnTo>
                      <a:pt x="1247" y="1701"/>
                    </a:lnTo>
                    <a:lnTo>
                      <a:pt x="1247" y="1644"/>
                    </a:lnTo>
                    <a:lnTo>
                      <a:pt x="1332" y="1531"/>
                    </a:lnTo>
                    <a:lnTo>
                      <a:pt x="1304" y="1503"/>
                    </a:lnTo>
                    <a:lnTo>
                      <a:pt x="1417" y="1474"/>
                    </a:lnTo>
                    <a:lnTo>
                      <a:pt x="1445" y="1503"/>
                    </a:lnTo>
                    <a:lnTo>
                      <a:pt x="1530" y="1446"/>
                    </a:lnTo>
                    <a:lnTo>
                      <a:pt x="1615" y="1332"/>
                    </a:lnTo>
                    <a:lnTo>
                      <a:pt x="1729" y="1304"/>
                    </a:lnTo>
                    <a:lnTo>
                      <a:pt x="1786" y="1304"/>
                    </a:lnTo>
                    <a:lnTo>
                      <a:pt x="1842" y="1361"/>
                    </a:lnTo>
                    <a:lnTo>
                      <a:pt x="1842" y="1304"/>
                    </a:lnTo>
                    <a:lnTo>
                      <a:pt x="1927" y="1247"/>
                    </a:lnTo>
                    <a:lnTo>
                      <a:pt x="1984" y="1247"/>
                    </a:lnTo>
                    <a:lnTo>
                      <a:pt x="2069" y="1304"/>
                    </a:lnTo>
                    <a:lnTo>
                      <a:pt x="2041" y="1361"/>
                    </a:lnTo>
                    <a:lnTo>
                      <a:pt x="2097" y="1361"/>
                    </a:lnTo>
                    <a:lnTo>
                      <a:pt x="2182" y="1417"/>
                    </a:lnTo>
                    <a:lnTo>
                      <a:pt x="2296" y="1389"/>
                    </a:lnTo>
                    <a:lnTo>
                      <a:pt x="2324" y="1389"/>
                    </a:lnTo>
                    <a:lnTo>
                      <a:pt x="2296" y="1304"/>
                    </a:lnTo>
                    <a:lnTo>
                      <a:pt x="2381" y="1219"/>
                    </a:lnTo>
                    <a:lnTo>
                      <a:pt x="2409" y="1247"/>
                    </a:lnTo>
                    <a:lnTo>
                      <a:pt x="2438" y="1247"/>
                    </a:lnTo>
                    <a:lnTo>
                      <a:pt x="2409" y="1162"/>
                    </a:lnTo>
                    <a:lnTo>
                      <a:pt x="2381" y="1162"/>
                    </a:lnTo>
                    <a:lnTo>
                      <a:pt x="2353" y="1049"/>
                    </a:lnTo>
                    <a:lnTo>
                      <a:pt x="2438" y="850"/>
                    </a:lnTo>
                    <a:lnTo>
                      <a:pt x="2523" y="822"/>
                    </a:lnTo>
                    <a:lnTo>
                      <a:pt x="2551" y="765"/>
                    </a:lnTo>
                    <a:lnTo>
                      <a:pt x="2438" y="765"/>
                    </a:lnTo>
                    <a:lnTo>
                      <a:pt x="2353" y="709"/>
                    </a:lnTo>
                    <a:lnTo>
                      <a:pt x="2296" y="737"/>
                    </a:lnTo>
                    <a:lnTo>
                      <a:pt x="2211" y="709"/>
                    </a:lnTo>
                    <a:lnTo>
                      <a:pt x="2041" y="737"/>
                    </a:lnTo>
                    <a:lnTo>
                      <a:pt x="1871" y="652"/>
                    </a:lnTo>
                    <a:lnTo>
                      <a:pt x="1729" y="680"/>
                    </a:lnTo>
                    <a:lnTo>
                      <a:pt x="1701" y="737"/>
                    </a:lnTo>
                    <a:lnTo>
                      <a:pt x="1644" y="737"/>
                    </a:lnTo>
                    <a:lnTo>
                      <a:pt x="1587" y="765"/>
                    </a:lnTo>
                    <a:lnTo>
                      <a:pt x="1445" y="680"/>
                    </a:lnTo>
                    <a:lnTo>
                      <a:pt x="1417" y="539"/>
                    </a:lnTo>
                    <a:lnTo>
                      <a:pt x="1304" y="482"/>
                    </a:lnTo>
                    <a:lnTo>
                      <a:pt x="1332" y="425"/>
                    </a:lnTo>
                    <a:lnTo>
                      <a:pt x="1275" y="340"/>
                    </a:lnTo>
                    <a:lnTo>
                      <a:pt x="1275" y="283"/>
                    </a:lnTo>
                    <a:lnTo>
                      <a:pt x="1190" y="198"/>
                    </a:lnTo>
                    <a:lnTo>
                      <a:pt x="1105" y="227"/>
                    </a:lnTo>
                    <a:lnTo>
                      <a:pt x="1077" y="283"/>
                    </a:lnTo>
                    <a:lnTo>
                      <a:pt x="963" y="283"/>
                    </a:lnTo>
                    <a:lnTo>
                      <a:pt x="935" y="255"/>
                    </a:lnTo>
                    <a:lnTo>
                      <a:pt x="850" y="198"/>
                    </a:lnTo>
                    <a:lnTo>
                      <a:pt x="878" y="113"/>
                    </a:lnTo>
                    <a:lnTo>
                      <a:pt x="822" y="57"/>
                    </a:lnTo>
                    <a:lnTo>
                      <a:pt x="708" y="57"/>
                    </a:lnTo>
                    <a:lnTo>
                      <a:pt x="567" y="0"/>
                    </a:lnTo>
                    <a:lnTo>
                      <a:pt x="425" y="198"/>
                    </a:lnTo>
                    <a:lnTo>
                      <a:pt x="538" y="340"/>
                    </a:lnTo>
                    <a:lnTo>
                      <a:pt x="481" y="397"/>
                    </a:lnTo>
                    <a:lnTo>
                      <a:pt x="481" y="539"/>
                    </a:lnTo>
                    <a:lnTo>
                      <a:pt x="567" y="595"/>
                    </a:lnTo>
                    <a:lnTo>
                      <a:pt x="538" y="652"/>
                    </a:lnTo>
                    <a:lnTo>
                      <a:pt x="567" y="709"/>
                    </a:lnTo>
                    <a:lnTo>
                      <a:pt x="453" y="936"/>
                    </a:lnTo>
                    <a:lnTo>
                      <a:pt x="510" y="964"/>
                    </a:lnTo>
                    <a:lnTo>
                      <a:pt x="567" y="1162"/>
                    </a:lnTo>
                    <a:lnTo>
                      <a:pt x="396" y="1304"/>
                    </a:lnTo>
                    <a:lnTo>
                      <a:pt x="396" y="1474"/>
                    </a:lnTo>
                    <a:lnTo>
                      <a:pt x="311" y="1588"/>
                    </a:lnTo>
                    <a:lnTo>
                      <a:pt x="226" y="1616"/>
                    </a:lnTo>
                    <a:lnTo>
                      <a:pt x="170" y="1701"/>
                    </a:lnTo>
                    <a:lnTo>
                      <a:pt x="28" y="1729"/>
                    </a:lnTo>
                    <a:lnTo>
                      <a:pt x="0" y="175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>
              <a:off x="580571" y="1531938"/>
              <a:ext cx="8165420" cy="5143500"/>
              <a:chOff x="279400" y="2144713"/>
              <a:chExt cx="11431588" cy="7200900"/>
            </a:xfrm>
          </p:grpSpPr>
          <p:sp>
            <p:nvSpPr>
              <p:cNvPr id="20483" name="Freeform 3"/>
              <p:cNvSpPr>
                <a:spLocks/>
              </p:cNvSpPr>
              <p:nvPr/>
            </p:nvSpPr>
            <p:spPr bwMode="auto">
              <a:xfrm>
                <a:off x="2844800" y="8401050"/>
                <a:ext cx="855663" cy="765175"/>
              </a:xfrm>
              <a:custGeom>
                <a:avLst/>
                <a:gdLst>
                  <a:gd name="T0" fmla="*/ 312 w 539"/>
                  <a:gd name="T1" fmla="*/ 57 h 482"/>
                  <a:gd name="T2" fmla="*/ 369 w 539"/>
                  <a:gd name="T3" fmla="*/ 198 h 482"/>
                  <a:gd name="T4" fmla="*/ 341 w 539"/>
                  <a:gd name="T5" fmla="*/ 255 h 482"/>
                  <a:gd name="T6" fmla="*/ 426 w 539"/>
                  <a:gd name="T7" fmla="*/ 397 h 482"/>
                  <a:gd name="T8" fmla="*/ 482 w 539"/>
                  <a:gd name="T9" fmla="*/ 397 h 482"/>
                  <a:gd name="T10" fmla="*/ 539 w 539"/>
                  <a:gd name="T11" fmla="*/ 482 h 482"/>
                  <a:gd name="T12" fmla="*/ 482 w 539"/>
                  <a:gd name="T13" fmla="*/ 482 h 482"/>
                  <a:gd name="T14" fmla="*/ 284 w 539"/>
                  <a:gd name="T15" fmla="*/ 369 h 482"/>
                  <a:gd name="T16" fmla="*/ 199 w 539"/>
                  <a:gd name="T17" fmla="*/ 255 h 482"/>
                  <a:gd name="T18" fmla="*/ 227 w 539"/>
                  <a:gd name="T19" fmla="*/ 227 h 482"/>
                  <a:gd name="T20" fmla="*/ 0 w 539"/>
                  <a:gd name="T21" fmla="*/ 0 h 482"/>
                  <a:gd name="T22" fmla="*/ 114 w 539"/>
                  <a:gd name="T23" fmla="*/ 0 h 482"/>
                  <a:gd name="T24" fmla="*/ 199 w 539"/>
                  <a:gd name="T25" fmla="*/ 57 h 482"/>
                  <a:gd name="T26" fmla="*/ 227 w 539"/>
                  <a:gd name="T27" fmla="*/ 85 h 482"/>
                  <a:gd name="T28" fmla="*/ 312 w 539"/>
                  <a:gd name="T29" fmla="*/ 5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9" h="482">
                    <a:moveTo>
                      <a:pt x="312" y="57"/>
                    </a:moveTo>
                    <a:lnTo>
                      <a:pt x="369" y="198"/>
                    </a:lnTo>
                    <a:lnTo>
                      <a:pt x="341" y="255"/>
                    </a:lnTo>
                    <a:lnTo>
                      <a:pt x="426" y="397"/>
                    </a:lnTo>
                    <a:lnTo>
                      <a:pt x="482" y="397"/>
                    </a:lnTo>
                    <a:lnTo>
                      <a:pt x="539" y="482"/>
                    </a:lnTo>
                    <a:lnTo>
                      <a:pt x="482" y="482"/>
                    </a:lnTo>
                    <a:lnTo>
                      <a:pt x="284" y="369"/>
                    </a:lnTo>
                    <a:lnTo>
                      <a:pt x="199" y="255"/>
                    </a:lnTo>
                    <a:lnTo>
                      <a:pt x="227" y="227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199" y="57"/>
                    </a:lnTo>
                    <a:lnTo>
                      <a:pt x="227" y="85"/>
                    </a:lnTo>
                    <a:lnTo>
                      <a:pt x="312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84" name="Freeform 4"/>
              <p:cNvSpPr>
                <a:spLocks/>
              </p:cNvSpPr>
              <p:nvPr/>
            </p:nvSpPr>
            <p:spPr bwMode="auto">
              <a:xfrm>
                <a:off x="1765300" y="8131175"/>
                <a:ext cx="1530350" cy="1035050"/>
              </a:xfrm>
              <a:custGeom>
                <a:avLst/>
                <a:gdLst>
                  <a:gd name="T0" fmla="*/ 680 w 964"/>
                  <a:gd name="T1" fmla="*/ 170 h 652"/>
                  <a:gd name="T2" fmla="*/ 595 w 964"/>
                  <a:gd name="T3" fmla="*/ 85 h 652"/>
                  <a:gd name="T4" fmla="*/ 482 w 964"/>
                  <a:gd name="T5" fmla="*/ 57 h 652"/>
                  <a:gd name="T6" fmla="*/ 454 w 964"/>
                  <a:gd name="T7" fmla="*/ 0 h 652"/>
                  <a:gd name="T8" fmla="*/ 142 w 964"/>
                  <a:gd name="T9" fmla="*/ 255 h 652"/>
                  <a:gd name="T10" fmla="*/ 28 w 964"/>
                  <a:gd name="T11" fmla="*/ 283 h 652"/>
                  <a:gd name="T12" fmla="*/ 57 w 964"/>
                  <a:gd name="T13" fmla="*/ 368 h 652"/>
                  <a:gd name="T14" fmla="*/ 0 w 964"/>
                  <a:gd name="T15" fmla="*/ 425 h 652"/>
                  <a:gd name="T16" fmla="*/ 57 w 964"/>
                  <a:gd name="T17" fmla="*/ 453 h 652"/>
                  <a:gd name="T18" fmla="*/ 28 w 964"/>
                  <a:gd name="T19" fmla="*/ 510 h 652"/>
                  <a:gd name="T20" fmla="*/ 57 w 964"/>
                  <a:gd name="T21" fmla="*/ 539 h 652"/>
                  <a:gd name="T22" fmla="*/ 170 w 964"/>
                  <a:gd name="T23" fmla="*/ 539 h 652"/>
                  <a:gd name="T24" fmla="*/ 340 w 964"/>
                  <a:gd name="T25" fmla="*/ 595 h 652"/>
                  <a:gd name="T26" fmla="*/ 454 w 964"/>
                  <a:gd name="T27" fmla="*/ 595 h 652"/>
                  <a:gd name="T28" fmla="*/ 567 w 964"/>
                  <a:gd name="T29" fmla="*/ 652 h 652"/>
                  <a:gd name="T30" fmla="*/ 765 w 964"/>
                  <a:gd name="T31" fmla="*/ 624 h 652"/>
                  <a:gd name="T32" fmla="*/ 850 w 964"/>
                  <a:gd name="T33" fmla="*/ 539 h 652"/>
                  <a:gd name="T34" fmla="*/ 964 w 964"/>
                  <a:gd name="T35" fmla="*/ 539 h 652"/>
                  <a:gd name="T36" fmla="*/ 879 w 964"/>
                  <a:gd name="T37" fmla="*/ 425 h 652"/>
                  <a:gd name="T38" fmla="*/ 907 w 964"/>
                  <a:gd name="T39" fmla="*/ 397 h 652"/>
                  <a:gd name="T40" fmla="*/ 680 w 964"/>
                  <a:gd name="T41" fmla="*/ 170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64" h="652">
                    <a:moveTo>
                      <a:pt x="680" y="170"/>
                    </a:moveTo>
                    <a:lnTo>
                      <a:pt x="595" y="85"/>
                    </a:lnTo>
                    <a:lnTo>
                      <a:pt x="482" y="57"/>
                    </a:lnTo>
                    <a:lnTo>
                      <a:pt x="454" y="0"/>
                    </a:lnTo>
                    <a:lnTo>
                      <a:pt x="142" y="255"/>
                    </a:lnTo>
                    <a:lnTo>
                      <a:pt x="28" y="283"/>
                    </a:lnTo>
                    <a:lnTo>
                      <a:pt x="57" y="368"/>
                    </a:lnTo>
                    <a:lnTo>
                      <a:pt x="0" y="425"/>
                    </a:lnTo>
                    <a:lnTo>
                      <a:pt x="57" y="453"/>
                    </a:lnTo>
                    <a:lnTo>
                      <a:pt x="28" y="510"/>
                    </a:lnTo>
                    <a:lnTo>
                      <a:pt x="57" y="539"/>
                    </a:lnTo>
                    <a:lnTo>
                      <a:pt x="170" y="539"/>
                    </a:lnTo>
                    <a:lnTo>
                      <a:pt x="340" y="595"/>
                    </a:lnTo>
                    <a:lnTo>
                      <a:pt x="454" y="595"/>
                    </a:lnTo>
                    <a:lnTo>
                      <a:pt x="567" y="652"/>
                    </a:lnTo>
                    <a:lnTo>
                      <a:pt x="765" y="624"/>
                    </a:lnTo>
                    <a:lnTo>
                      <a:pt x="850" y="539"/>
                    </a:lnTo>
                    <a:lnTo>
                      <a:pt x="964" y="539"/>
                    </a:lnTo>
                    <a:lnTo>
                      <a:pt x="879" y="425"/>
                    </a:lnTo>
                    <a:lnTo>
                      <a:pt x="907" y="397"/>
                    </a:lnTo>
                    <a:lnTo>
                      <a:pt x="680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85" name="Freeform 5"/>
              <p:cNvSpPr>
                <a:spLocks/>
              </p:cNvSpPr>
              <p:nvPr/>
            </p:nvSpPr>
            <p:spPr bwMode="auto">
              <a:xfrm>
                <a:off x="1090613" y="6645275"/>
                <a:ext cx="1979613" cy="1935163"/>
              </a:xfrm>
              <a:custGeom>
                <a:avLst/>
                <a:gdLst>
                  <a:gd name="T0" fmla="*/ 879 w 1247"/>
                  <a:gd name="T1" fmla="*/ 936 h 1219"/>
                  <a:gd name="T2" fmla="*/ 567 w 1247"/>
                  <a:gd name="T3" fmla="*/ 1191 h 1219"/>
                  <a:gd name="T4" fmla="*/ 453 w 1247"/>
                  <a:gd name="T5" fmla="*/ 1219 h 1219"/>
                  <a:gd name="T6" fmla="*/ 397 w 1247"/>
                  <a:gd name="T7" fmla="*/ 1134 h 1219"/>
                  <a:gd name="T8" fmla="*/ 312 w 1247"/>
                  <a:gd name="T9" fmla="*/ 1134 h 1219"/>
                  <a:gd name="T10" fmla="*/ 113 w 1247"/>
                  <a:gd name="T11" fmla="*/ 936 h 1219"/>
                  <a:gd name="T12" fmla="*/ 56 w 1247"/>
                  <a:gd name="T13" fmla="*/ 737 h 1219"/>
                  <a:gd name="T14" fmla="*/ 56 w 1247"/>
                  <a:gd name="T15" fmla="*/ 624 h 1219"/>
                  <a:gd name="T16" fmla="*/ 0 w 1247"/>
                  <a:gd name="T17" fmla="*/ 567 h 1219"/>
                  <a:gd name="T18" fmla="*/ 0 w 1247"/>
                  <a:gd name="T19" fmla="*/ 255 h 1219"/>
                  <a:gd name="T20" fmla="*/ 56 w 1247"/>
                  <a:gd name="T21" fmla="*/ 199 h 1219"/>
                  <a:gd name="T22" fmla="*/ 56 w 1247"/>
                  <a:gd name="T23" fmla="*/ 142 h 1219"/>
                  <a:gd name="T24" fmla="*/ 227 w 1247"/>
                  <a:gd name="T25" fmla="*/ 0 h 1219"/>
                  <a:gd name="T26" fmla="*/ 283 w 1247"/>
                  <a:gd name="T27" fmla="*/ 0 h 1219"/>
                  <a:gd name="T28" fmla="*/ 312 w 1247"/>
                  <a:gd name="T29" fmla="*/ 85 h 1219"/>
                  <a:gd name="T30" fmla="*/ 510 w 1247"/>
                  <a:gd name="T31" fmla="*/ 142 h 1219"/>
                  <a:gd name="T32" fmla="*/ 595 w 1247"/>
                  <a:gd name="T33" fmla="*/ 85 h 1219"/>
                  <a:gd name="T34" fmla="*/ 652 w 1247"/>
                  <a:gd name="T35" fmla="*/ 85 h 1219"/>
                  <a:gd name="T36" fmla="*/ 737 w 1247"/>
                  <a:gd name="T37" fmla="*/ 199 h 1219"/>
                  <a:gd name="T38" fmla="*/ 794 w 1247"/>
                  <a:gd name="T39" fmla="*/ 369 h 1219"/>
                  <a:gd name="T40" fmla="*/ 708 w 1247"/>
                  <a:gd name="T41" fmla="*/ 482 h 1219"/>
                  <a:gd name="T42" fmla="*/ 765 w 1247"/>
                  <a:gd name="T43" fmla="*/ 511 h 1219"/>
                  <a:gd name="T44" fmla="*/ 822 w 1247"/>
                  <a:gd name="T45" fmla="*/ 511 h 1219"/>
                  <a:gd name="T46" fmla="*/ 907 w 1247"/>
                  <a:gd name="T47" fmla="*/ 596 h 1219"/>
                  <a:gd name="T48" fmla="*/ 992 w 1247"/>
                  <a:gd name="T49" fmla="*/ 539 h 1219"/>
                  <a:gd name="T50" fmla="*/ 992 w 1247"/>
                  <a:gd name="T51" fmla="*/ 482 h 1219"/>
                  <a:gd name="T52" fmla="*/ 1105 w 1247"/>
                  <a:gd name="T53" fmla="*/ 511 h 1219"/>
                  <a:gd name="T54" fmla="*/ 1247 w 1247"/>
                  <a:gd name="T55" fmla="*/ 511 h 1219"/>
                  <a:gd name="T56" fmla="*/ 1219 w 1247"/>
                  <a:gd name="T57" fmla="*/ 652 h 1219"/>
                  <a:gd name="T58" fmla="*/ 1162 w 1247"/>
                  <a:gd name="T59" fmla="*/ 681 h 1219"/>
                  <a:gd name="T60" fmla="*/ 1105 w 1247"/>
                  <a:gd name="T61" fmla="*/ 681 h 1219"/>
                  <a:gd name="T62" fmla="*/ 935 w 1247"/>
                  <a:gd name="T63" fmla="*/ 794 h 1219"/>
                  <a:gd name="T64" fmla="*/ 907 w 1247"/>
                  <a:gd name="T65" fmla="*/ 908 h 1219"/>
                  <a:gd name="T66" fmla="*/ 935 w 1247"/>
                  <a:gd name="T67" fmla="*/ 936 h 1219"/>
                  <a:gd name="T68" fmla="*/ 879 w 1247"/>
                  <a:gd name="T69" fmla="*/ 936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47" h="1219">
                    <a:moveTo>
                      <a:pt x="879" y="936"/>
                    </a:moveTo>
                    <a:lnTo>
                      <a:pt x="567" y="1191"/>
                    </a:lnTo>
                    <a:lnTo>
                      <a:pt x="453" y="1219"/>
                    </a:lnTo>
                    <a:lnTo>
                      <a:pt x="397" y="1134"/>
                    </a:lnTo>
                    <a:lnTo>
                      <a:pt x="312" y="1134"/>
                    </a:lnTo>
                    <a:lnTo>
                      <a:pt x="113" y="936"/>
                    </a:lnTo>
                    <a:lnTo>
                      <a:pt x="56" y="737"/>
                    </a:lnTo>
                    <a:lnTo>
                      <a:pt x="56" y="624"/>
                    </a:lnTo>
                    <a:lnTo>
                      <a:pt x="0" y="567"/>
                    </a:lnTo>
                    <a:lnTo>
                      <a:pt x="0" y="255"/>
                    </a:lnTo>
                    <a:lnTo>
                      <a:pt x="56" y="199"/>
                    </a:lnTo>
                    <a:lnTo>
                      <a:pt x="56" y="142"/>
                    </a:lnTo>
                    <a:lnTo>
                      <a:pt x="227" y="0"/>
                    </a:lnTo>
                    <a:lnTo>
                      <a:pt x="283" y="0"/>
                    </a:lnTo>
                    <a:lnTo>
                      <a:pt x="312" y="85"/>
                    </a:lnTo>
                    <a:lnTo>
                      <a:pt x="510" y="142"/>
                    </a:lnTo>
                    <a:lnTo>
                      <a:pt x="595" y="85"/>
                    </a:lnTo>
                    <a:lnTo>
                      <a:pt x="652" y="85"/>
                    </a:lnTo>
                    <a:lnTo>
                      <a:pt x="737" y="199"/>
                    </a:lnTo>
                    <a:lnTo>
                      <a:pt x="794" y="369"/>
                    </a:lnTo>
                    <a:lnTo>
                      <a:pt x="708" y="482"/>
                    </a:lnTo>
                    <a:lnTo>
                      <a:pt x="765" y="511"/>
                    </a:lnTo>
                    <a:lnTo>
                      <a:pt x="822" y="511"/>
                    </a:lnTo>
                    <a:lnTo>
                      <a:pt x="907" y="596"/>
                    </a:lnTo>
                    <a:lnTo>
                      <a:pt x="992" y="539"/>
                    </a:lnTo>
                    <a:lnTo>
                      <a:pt x="992" y="482"/>
                    </a:lnTo>
                    <a:lnTo>
                      <a:pt x="1105" y="511"/>
                    </a:lnTo>
                    <a:lnTo>
                      <a:pt x="1247" y="511"/>
                    </a:lnTo>
                    <a:lnTo>
                      <a:pt x="1219" y="652"/>
                    </a:lnTo>
                    <a:lnTo>
                      <a:pt x="1162" y="681"/>
                    </a:lnTo>
                    <a:lnTo>
                      <a:pt x="1105" y="681"/>
                    </a:lnTo>
                    <a:lnTo>
                      <a:pt x="935" y="794"/>
                    </a:lnTo>
                    <a:lnTo>
                      <a:pt x="907" y="908"/>
                    </a:lnTo>
                    <a:lnTo>
                      <a:pt x="935" y="936"/>
                    </a:lnTo>
                    <a:lnTo>
                      <a:pt x="879" y="93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86" name="Freeform 6"/>
              <p:cNvSpPr>
                <a:spLocks/>
              </p:cNvSpPr>
              <p:nvPr/>
            </p:nvSpPr>
            <p:spPr bwMode="auto">
              <a:xfrm>
                <a:off x="1450975" y="5565775"/>
                <a:ext cx="1800225" cy="1395413"/>
              </a:xfrm>
              <a:custGeom>
                <a:avLst/>
                <a:gdLst>
                  <a:gd name="T0" fmla="*/ 510 w 1134"/>
                  <a:gd name="T1" fmla="*/ 879 h 879"/>
                  <a:gd name="T2" fmla="*/ 765 w 1134"/>
                  <a:gd name="T3" fmla="*/ 822 h 879"/>
                  <a:gd name="T4" fmla="*/ 850 w 1134"/>
                  <a:gd name="T5" fmla="*/ 765 h 879"/>
                  <a:gd name="T6" fmla="*/ 963 w 1134"/>
                  <a:gd name="T7" fmla="*/ 765 h 879"/>
                  <a:gd name="T8" fmla="*/ 1020 w 1134"/>
                  <a:gd name="T9" fmla="*/ 737 h 879"/>
                  <a:gd name="T10" fmla="*/ 1020 w 1134"/>
                  <a:gd name="T11" fmla="*/ 709 h 879"/>
                  <a:gd name="T12" fmla="*/ 1134 w 1134"/>
                  <a:gd name="T13" fmla="*/ 680 h 879"/>
                  <a:gd name="T14" fmla="*/ 1134 w 1134"/>
                  <a:gd name="T15" fmla="*/ 368 h 879"/>
                  <a:gd name="T16" fmla="*/ 1048 w 1134"/>
                  <a:gd name="T17" fmla="*/ 340 h 879"/>
                  <a:gd name="T18" fmla="*/ 1048 w 1134"/>
                  <a:gd name="T19" fmla="*/ 312 h 879"/>
                  <a:gd name="T20" fmla="*/ 992 w 1134"/>
                  <a:gd name="T21" fmla="*/ 255 h 879"/>
                  <a:gd name="T22" fmla="*/ 1020 w 1134"/>
                  <a:gd name="T23" fmla="*/ 198 h 879"/>
                  <a:gd name="T24" fmla="*/ 992 w 1134"/>
                  <a:gd name="T25" fmla="*/ 170 h 879"/>
                  <a:gd name="T26" fmla="*/ 935 w 1134"/>
                  <a:gd name="T27" fmla="*/ 170 h 879"/>
                  <a:gd name="T28" fmla="*/ 907 w 1134"/>
                  <a:gd name="T29" fmla="*/ 85 h 879"/>
                  <a:gd name="T30" fmla="*/ 935 w 1134"/>
                  <a:gd name="T31" fmla="*/ 57 h 879"/>
                  <a:gd name="T32" fmla="*/ 1048 w 1134"/>
                  <a:gd name="T33" fmla="*/ 28 h 879"/>
                  <a:gd name="T34" fmla="*/ 992 w 1134"/>
                  <a:gd name="T35" fmla="*/ 0 h 879"/>
                  <a:gd name="T36" fmla="*/ 878 w 1134"/>
                  <a:gd name="T37" fmla="*/ 0 h 879"/>
                  <a:gd name="T38" fmla="*/ 793 w 1134"/>
                  <a:gd name="T39" fmla="*/ 57 h 879"/>
                  <a:gd name="T40" fmla="*/ 680 w 1134"/>
                  <a:gd name="T41" fmla="*/ 28 h 879"/>
                  <a:gd name="T42" fmla="*/ 595 w 1134"/>
                  <a:gd name="T43" fmla="*/ 57 h 879"/>
                  <a:gd name="T44" fmla="*/ 538 w 1134"/>
                  <a:gd name="T45" fmla="*/ 57 h 879"/>
                  <a:gd name="T46" fmla="*/ 510 w 1134"/>
                  <a:gd name="T47" fmla="*/ 0 h 879"/>
                  <a:gd name="T48" fmla="*/ 453 w 1134"/>
                  <a:gd name="T49" fmla="*/ 28 h 879"/>
                  <a:gd name="T50" fmla="*/ 453 w 1134"/>
                  <a:gd name="T51" fmla="*/ 85 h 879"/>
                  <a:gd name="T52" fmla="*/ 311 w 1134"/>
                  <a:gd name="T53" fmla="*/ 113 h 879"/>
                  <a:gd name="T54" fmla="*/ 255 w 1134"/>
                  <a:gd name="T55" fmla="*/ 170 h 879"/>
                  <a:gd name="T56" fmla="*/ 283 w 1134"/>
                  <a:gd name="T57" fmla="*/ 227 h 879"/>
                  <a:gd name="T58" fmla="*/ 141 w 1134"/>
                  <a:gd name="T59" fmla="*/ 255 h 879"/>
                  <a:gd name="T60" fmla="*/ 56 w 1134"/>
                  <a:gd name="T61" fmla="*/ 425 h 879"/>
                  <a:gd name="T62" fmla="*/ 85 w 1134"/>
                  <a:gd name="T63" fmla="*/ 482 h 879"/>
                  <a:gd name="T64" fmla="*/ 0 w 1134"/>
                  <a:gd name="T65" fmla="*/ 680 h 879"/>
                  <a:gd name="T66" fmla="*/ 56 w 1134"/>
                  <a:gd name="T67" fmla="*/ 680 h 879"/>
                  <a:gd name="T68" fmla="*/ 85 w 1134"/>
                  <a:gd name="T69" fmla="*/ 765 h 879"/>
                  <a:gd name="T70" fmla="*/ 283 w 1134"/>
                  <a:gd name="T71" fmla="*/ 822 h 879"/>
                  <a:gd name="T72" fmla="*/ 368 w 1134"/>
                  <a:gd name="T73" fmla="*/ 765 h 879"/>
                  <a:gd name="T74" fmla="*/ 425 w 1134"/>
                  <a:gd name="T75" fmla="*/ 765 h 879"/>
                  <a:gd name="T76" fmla="*/ 510 w 1134"/>
                  <a:gd name="T77" fmla="*/ 879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34" h="879">
                    <a:moveTo>
                      <a:pt x="510" y="879"/>
                    </a:moveTo>
                    <a:lnTo>
                      <a:pt x="765" y="822"/>
                    </a:lnTo>
                    <a:lnTo>
                      <a:pt x="850" y="765"/>
                    </a:lnTo>
                    <a:lnTo>
                      <a:pt x="963" y="765"/>
                    </a:lnTo>
                    <a:lnTo>
                      <a:pt x="1020" y="737"/>
                    </a:lnTo>
                    <a:lnTo>
                      <a:pt x="1020" y="709"/>
                    </a:lnTo>
                    <a:lnTo>
                      <a:pt x="1134" y="680"/>
                    </a:lnTo>
                    <a:lnTo>
                      <a:pt x="1134" y="368"/>
                    </a:lnTo>
                    <a:lnTo>
                      <a:pt x="1048" y="340"/>
                    </a:lnTo>
                    <a:lnTo>
                      <a:pt x="1048" y="312"/>
                    </a:lnTo>
                    <a:lnTo>
                      <a:pt x="992" y="255"/>
                    </a:lnTo>
                    <a:lnTo>
                      <a:pt x="1020" y="198"/>
                    </a:lnTo>
                    <a:lnTo>
                      <a:pt x="992" y="170"/>
                    </a:lnTo>
                    <a:lnTo>
                      <a:pt x="935" y="170"/>
                    </a:lnTo>
                    <a:lnTo>
                      <a:pt x="907" y="85"/>
                    </a:lnTo>
                    <a:lnTo>
                      <a:pt x="935" y="57"/>
                    </a:lnTo>
                    <a:lnTo>
                      <a:pt x="1048" y="28"/>
                    </a:lnTo>
                    <a:lnTo>
                      <a:pt x="992" y="0"/>
                    </a:lnTo>
                    <a:lnTo>
                      <a:pt x="878" y="0"/>
                    </a:lnTo>
                    <a:lnTo>
                      <a:pt x="793" y="57"/>
                    </a:lnTo>
                    <a:lnTo>
                      <a:pt x="680" y="28"/>
                    </a:lnTo>
                    <a:lnTo>
                      <a:pt x="595" y="57"/>
                    </a:lnTo>
                    <a:lnTo>
                      <a:pt x="538" y="57"/>
                    </a:lnTo>
                    <a:lnTo>
                      <a:pt x="510" y="0"/>
                    </a:lnTo>
                    <a:lnTo>
                      <a:pt x="453" y="28"/>
                    </a:lnTo>
                    <a:lnTo>
                      <a:pt x="453" y="85"/>
                    </a:lnTo>
                    <a:lnTo>
                      <a:pt x="311" y="113"/>
                    </a:lnTo>
                    <a:lnTo>
                      <a:pt x="255" y="170"/>
                    </a:lnTo>
                    <a:lnTo>
                      <a:pt x="283" y="227"/>
                    </a:lnTo>
                    <a:lnTo>
                      <a:pt x="141" y="255"/>
                    </a:lnTo>
                    <a:lnTo>
                      <a:pt x="56" y="425"/>
                    </a:lnTo>
                    <a:lnTo>
                      <a:pt x="85" y="482"/>
                    </a:lnTo>
                    <a:lnTo>
                      <a:pt x="0" y="680"/>
                    </a:lnTo>
                    <a:lnTo>
                      <a:pt x="56" y="680"/>
                    </a:lnTo>
                    <a:lnTo>
                      <a:pt x="85" y="765"/>
                    </a:lnTo>
                    <a:lnTo>
                      <a:pt x="283" y="822"/>
                    </a:lnTo>
                    <a:lnTo>
                      <a:pt x="368" y="765"/>
                    </a:lnTo>
                    <a:lnTo>
                      <a:pt x="425" y="765"/>
                    </a:lnTo>
                    <a:lnTo>
                      <a:pt x="510" y="87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87" name="Freeform 7"/>
              <p:cNvSpPr>
                <a:spLocks/>
              </p:cNvSpPr>
              <p:nvPr/>
            </p:nvSpPr>
            <p:spPr bwMode="auto">
              <a:xfrm>
                <a:off x="3251200" y="5475288"/>
                <a:ext cx="854075" cy="765175"/>
              </a:xfrm>
              <a:custGeom>
                <a:avLst/>
                <a:gdLst>
                  <a:gd name="T0" fmla="*/ 255 w 538"/>
                  <a:gd name="T1" fmla="*/ 29 h 482"/>
                  <a:gd name="T2" fmla="*/ 340 w 538"/>
                  <a:gd name="T3" fmla="*/ 0 h 482"/>
                  <a:gd name="T4" fmla="*/ 396 w 538"/>
                  <a:gd name="T5" fmla="*/ 142 h 482"/>
                  <a:gd name="T6" fmla="*/ 453 w 538"/>
                  <a:gd name="T7" fmla="*/ 57 h 482"/>
                  <a:gd name="T8" fmla="*/ 538 w 538"/>
                  <a:gd name="T9" fmla="*/ 199 h 482"/>
                  <a:gd name="T10" fmla="*/ 481 w 538"/>
                  <a:gd name="T11" fmla="*/ 227 h 482"/>
                  <a:gd name="T12" fmla="*/ 538 w 538"/>
                  <a:gd name="T13" fmla="*/ 340 h 482"/>
                  <a:gd name="T14" fmla="*/ 453 w 538"/>
                  <a:gd name="T15" fmla="*/ 369 h 482"/>
                  <a:gd name="T16" fmla="*/ 425 w 538"/>
                  <a:gd name="T17" fmla="*/ 312 h 482"/>
                  <a:gd name="T18" fmla="*/ 340 w 538"/>
                  <a:gd name="T19" fmla="*/ 340 h 482"/>
                  <a:gd name="T20" fmla="*/ 311 w 538"/>
                  <a:gd name="T21" fmla="*/ 397 h 482"/>
                  <a:gd name="T22" fmla="*/ 226 w 538"/>
                  <a:gd name="T23" fmla="*/ 482 h 482"/>
                  <a:gd name="T24" fmla="*/ 170 w 538"/>
                  <a:gd name="T25" fmla="*/ 482 h 482"/>
                  <a:gd name="T26" fmla="*/ 113 w 538"/>
                  <a:gd name="T27" fmla="*/ 397 h 482"/>
                  <a:gd name="T28" fmla="*/ 0 w 538"/>
                  <a:gd name="T29" fmla="*/ 255 h 482"/>
                  <a:gd name="T30" fmla="*/ 141 w 538"/>
                  <a:gd name="T31" fmla="*/ 199 h 482"/>
                  <a:gd name="T32" fmla="*/ 255 w 538"/>
                  <a:gd name="T33" fmla="*/ 114 h 482"/>
                  <a:gd name="T34" fmla="*/ 255 w 538"/>
                  <a:gd name="T35" fmla="*/ 29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38" h="482">
                    <a:moveTo>
                      <a:pt x="255" y="29"/>
                    </a:moveTo>
                    <a:lnTo>
                      <a:pt x="340" y="0"/>
                    </a:lnTo>
                    <a:lnTo>
                      <a:pt x="396" y="142"/>
                    </a:lnTo>
                    <a:lnTo>
                      <a:pt x="453" y="57"/>
                    </a:lnTo>
                    <a:lnTo>
                      <a:pt x="538" y="199"/>
                    </a:lnTo>
                    <a:lnTo>
                      <a:pt x="481" y="227"/>
                    </a:lnTo>
                    <a:lnTo>
                      <a:pt x="538" y="340"/>
                    </a:lnTo>
                    <a:lnTo>
                      <a:pt x="453" y="369"/>
                    </a:lnTo>
                    <a:lnTo>
                      <a:pt x="425" y="312"/>
                    </a:lnTo>
                    <a:lnTo>
                      <a:pt x="340" y="340"/>
                    </a:lnTo>
                    <a:lnTo>
                      <a:pt x="311" y="397"/>
                    </a:lnTo>
                    <a:lnTo>
                      <a:pt x="226" y="482"/>
                    </a:lnTo>
                    <a:lnTo>
                      <a:pt x="170" y="482"/>
                    </a:lnTo>
                    <a:lnTo>
                      <a:pt x="113" y="397"/>
                    </a:lnTo>
                    <a:lnTo>
                      <a:pt x="0" y="255"/>
                    </a:lnTo>
                    <a:lnTo>
                      <a:pt x="141" y="199"/>
                    </a:lnTo>
                    <a:lnTo>
                      <a:pt x="255" y="114"/>
                    </a:lnTo>
                    <a:lnTo>
                      <a:pt x="255" y="2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88" name="Freeform 8"/>
              <p:cNvSpPr>
                <a:spLocks/>
              </p:cNvSpPr>
              <p:nvPr/>
            </p:nvSpPr>
            <p:spPr bwMode="auto">
              <a:xfrm>
                <a:off x="3970338" y="5430838"/>
                <a:ext cx="944563" cy="855663"/>
              </a:xfrm>
              <a:custGeom>
                <a:avLst/>
                <a:gdLst>
                  <a:gd name="T0" fmla="*/ 0 w 595"/>
                  <a:gd name="T1" fmla="*/ 85 h 539"/>
                  <a:gd name="T2" fmla="*/ 114 w 595"/>
                  <a:gd name="T3" fmla="*/ 57 h 539"/>
                  <a:gd name="T4" fmla="*/ 142 w 595"/>
                  <a:gd name="T5" fmla="*/ 0 h 539"/>
                  <a:gd name="T6" fmla="*/ 255 w 595"/>
                  <a:gd name="T7" fmla="*/ 28 h 539"/>
                  <a:gd name="T8" fmla="*/ 255 w 595"/>
                  <a:gd name="T9" fmla="*/ 85 h 539"/>
                  <a:gd name="T10" fmla="*/ 284 w 595"/>
                  <a:gd name="T11" fmla="*/ 113 h 539"/>
                  <a:gd name="T12" fmla="*/ 369 w 595"/>
                  <a:gd name="T13" fmla="*/ 85 h 539"/>
                  <a:gd name="T14" fmla="*/ 425 w 595"/>
                  <a:gd name="T15" fmla="*/ 113 h 539"/>
                  <a:gd name="T16" fmla="*/ 482 w 595"/>
                  <a:gd name="T17" fmla="*/ 85 h 539"/>
                  <a:gd name="T18" fmla="*/ 595 w 595"/>
                  <a:gd name="T19" fmla="*/ 85 h 539"/>
                  <a:gd name="T20" fmla="*/ 482 w 595"/>
                  <a:gd name="T21" fmla="*/ 170 h 539"/>
                  <a:gd name="T22" fmla="*/ 482 w 595"/>
                  <a:gd name="T23" fmla="*/ 283 h 539"/>
                  <a:gd name="T24" fmla="*/ 539 w 595"/>
                  <a:gd name="T25" fmla="*/ 283 h 539"/>
                  <a:gd name="T26" fmla="*/ 539 w 595"/>
                  <a:gd name="T27" fmla="*/ 368 h 539"/>
                  <a:gd name="T28" fmla="*/ 425 w 595"/>
                  <a:gd name="T29" fmla="*/ 453 h 539"/>
                  <a:gd name="T30" fmla="*/ 340 w 595"/>
                  <a:gd name="T31" fmla="*/ 482 h 539"/>
                  <a:gd name="T32" fmla="*/ 255 w 595"/>
                  <a:gd name="T33" fmla="*/ 482 h 539"/>
                  <a:gd name="T34" fmla="*/ 170 w 595"/>
                  <a:gd name="T35" fmla="*/ 539 h 539"/>
                  <a:gd name="T36" fmla="*/ 85 w 595"/>
                  <a:gd name="T37" fmla="*/ 453 h 539"/>
                  <a:gd name="T38" fmla="*/ 0 w 595"/>
                  <a:gd name="T39" fmla="*/ 397 h 539"/>
                  <a:gd name="T40" fmla="*/ 85 w 595"/>
                  <a:gd name="T41" fmla="*/ 368 h 539"/>
                  <a:gd name="T42" fmla="*/ 28 w 595"/>
                  <a:gd name="T43" fmla="*/ 255 h 539"/>
                  <a:gd name="T44" fmla="*/ 85 w 595"/>
                  <a:gd name="T45" fmla="*/ 227 h 539"/>
                  <a:gd name="T46" fmla="*/ 0 w 595"/>
                  <a:gd name="T47" fmla="*/ 85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95" h="539">
                    <a:moveTo>
                      <a:pt x="0" y="85"/>
                    </a:moveTo>
                    <a:lnTo>
                      <a:pt x="114" y="57"/>
                    </a:lnTo>
                    <a:lnTo>
                      <a:pt x="142" y="0"/>
                    </a:lnTo>
                    <a:lnTo>
                      <a:pt x="255" y="28"/>
                    </a:lnTo>
                    <a:lnTo>
                      <a:pt x="255" y="85"/>
                    </a:lnTo>
                    <a:lnTo>
                      <a:pt x="284" y="113"/>
                    </a:lnTo>
                    <a:lnTo>
                      <a:pt x="369" y="85"/>
                    </a:lnTo>
                    <a:lnTo>
                      <a:pt x="425" y="113"/>
                    </a:lnTo>
                    <a:lnTo>
                      <a:pt x="482" y="85"/>
                    </a:lnTo>
                    <a:lnTo>
                      <a:pt x="595" y="85"/>
                    </a:lnTo>
                    <a:lnTo>
                      <a:pt x="482" y="170"/>
                    </a:lnTo>
                    <a:lnTo>
                      <a:pt x="482" y="283"/>
                    </a:lnTo>
                    <a:lnTo>
                      <a:pt x="539" y="283"/>
                    </a:lnTo>
                    <a:lnTo>
                      <a:pt x="539" y="368"/>
                    </a:lnTo>
                    <a:lnTo>
                      <a:pt x="425" y="453"/>
                    </a:lnTo>
                    <a:lnTo>
                      <a:pt x="340" y="482"/>
                    </a:lnTo>
                    <a:lnTo>
                      <a:pt x="255" y="482"/>
                    </a:lnTo>
                    <a:lnTo>
                      <a:pt x="170" y="539"/>
                    </a:lnTo>
                    <a:lnTo>
                      <a:pt x="85" y="453"/>
                    </a:lnTo>
                    <a:lnTo>
                      <a:pt x="0" y="397"/>
                    </a:lnTo>
                    <a:lnTo>
                      <a:pt x="85" y="368"/>
                    </a:lnTo>
                    <a:lnTo>
                      <a:pt x="28" y="255"/>
                    </a:lnTo>
                    <a:lnTo>
                      <a:pt x="85" y="227"/>
                    </a:lnTo>
                    <a:lnTo>
                      <a:pt x="0" y="8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89" name="Freeform 9"/>
              <p:cNvSpPr>
                <a:spLocks/>
              </p:cNvSpPr>
              <p:nvPr/>
            </p:nvSpPr>
            <p:spPr bwMode="auto">
              <a:xfrm>
                <a:off x="4645025" y="6015038"/>
                <a:ext cx="495300" cy="630238"/>
              </a:xfrm>
              <a:custGeom>
                <a:avLst/>
                <a:gdLst>
                  <a:gd name="T0" fmla="*/ 114 w 312"/>
                  <a:gd name="T1" fmla="*/ 0 h 397"/>
                  <a:gd name="T2" fmla="*/ 199 w 312"/>
                  <a:gd name="T3" fmla="*/ 57 h 397"/>
                  <a:gd name="T4" fmla="*/ 199 w 312"/>
                  <a:gd name="T5" fmla="*/ 114 h 397"/>
                  <a:gd name="T6" fmla="*/ 256 w 312"/>
                  <a:gd name="T7" fmla="*/ 114 h 397"/>
                  <a:gd name="T8" fmla="*/ 312 w 312"/>
                  <a:gd name="T9" fmla="*/ 284 h 397"/>
                  <a:gd name="T10" fmla="*/ 29 w 312"/>
                  <a:gd name="T11" fmla="*/ 397 h 397"/>
                  <a:gd name="T12" fmla="*/ 29 w 312"/>
                  <a:gd name="T13" fmla="*/ 284 h 397"/>
                  <a:gd name="T14" fmla="*/ 57 w 312"/>
                  <a:gd name="T15" fmla="*/ 142 h 397"/>
                  <a:gd name="T16" fmla="*/ 0 w 312"/>
                  <a:gd name="T17" fmla="*/ 85 h 397"/>
                  <a:gd name="T18" fmla="*/ 114 w 312"/>
                  <a:gd name="T19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2" h="397">
                    <a:moveTo>
                      <a:pt x="114" y="0"/>
                    </a:moveTo>
                    <a:lnTo>
                      <a:pt x="199" y="57"/>
                    </a:lnTo>
                    <a:lnTo>
                      <a:pt x="199" y="114"/>
                    </a:lnTo>
                    <a:lnTo>
                      <a:pt x="256" y="114"/>
                    </a:lnTo>
                    <a:lnTo>
                      <a:pt x="312" y="284"/>
                    </a:lnTo>
                    <a:lnTo>
                      <a:pt x="29" y="397"/>
                    </a:lnTo>
                    <a:lnTo>
                      <a:pt x="29" y="284"/>
                    </a:lnTo>
                    <a:lnTo>
                      <a:pt x="57" y="142"/>
                    </a:lnTo>
                    <a:lnTo>
                      <a:pt x="0" y="85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90" name="Freeform 10"/>
              <p:cNvSpPr>
                <a:spLocks/>
              </p:cNvSpPr>
              <p:nvPr/>
            </p:nvSpPr>
            <p:spPr bwMode="auto">
              <a:xfrm>
                <a:off x="4826000" y="5880100"/>
                <a:ext cx="1214438" cy="585788"/>
              </a:xfrm>
              <a:custGeom>
                <a:avLst/>
                <a:gdLst>
                  <a:gd name="T0" fmla="*/ 198 w 765"/>
                  <a:gd name="T1" fmla="*/ 369 h 369"/>
                  <a:gd name="T2" fmla="*/ 510 w 765"/>
                  <a:gd name="T3" fmla="*/ 312 h 369"/>
                  <a:gd name="T4" fmla="*/ 709 w 765"/>
                  <a:gd name="T5" fmla="*/ 227 h 369"/>
                  <a:gd name="T6" fmla="*/ 709 w 765"/>
                  <a:gd name="T7" fmla="*/ 170 h 369"/>
                  <a:gd name="T8" fmla="*/ 765 w 765"/>
                  <a:gd name="T9" fmla="*/ 142 h 369"/>
                  <a:gd name="T10" fmla="*/ 737 w 765"/>
                  <a:gd name="T11" fmla="*/ 85 h 369"/>
                  <a:gd name="T12" fmla="*/ 652 w 765"/>
                  <a:gd name="T13" fmla="*/ 85 h 369"/>
                  <a:gd name="T14" fmla="*/ 623 w 765"/>
                  <a:gd name="T15" fmla="*/ 142 h 369"/>
                  <a:gd name="T16" fmla="*/ 567 w 765"/>
                  <a:gd name="T17" fmla="*/ 142 h 369"/>
                  <a:gd name="T18" fmla="*/ 538 w 765"/>
                  <a:gd name="T19" fmla="*/ 199 h 369"/>
                  <a:gd name="T20" fmla="*/ 482 w 765"/>
                  <a:gd name="T21" fmla="*/ 170 h 369"/>
                  <a:gd name="T22" fmla="*/ 510 w 765"/>
                  <a:gd name="T23" fmla="*/ 142 h 369"/>
                  <a:gd name="T24" fmla="*/ 425 w 765"/>
                  <a:gd name="T25" fmla="*/ 114 h 369"/>
                  <a:gd name="T26" fmla="*/ 425 w 765"/>
                  <a:gd name="T27" fmla="*/ 57 h 369"/>
                  <a:gd name="T28" fmla="*/ 283 w 765"/>
                  <a:gd name="T29" fmla="*/ 29 h 369"/>
                  <a:gd name="T30" fmla="*/ 198 w 765"/>
                  <a:gd name="T31" fmla="*/ 0 h 369"/>
                  <a:gd name="T32" fmla="*/ 113 w 765"/>
                  <a:gd name="T33" fmla="*/ 57 h 369"/>
                  <a:gd name="T34" fmla="*/ 0 w 765"/>
                  <a:gd name="T35" fmla="*/ 85 h 369"/>
                  <a:gd name="T36" fmla="*/ 85 w 765"/>
                  <a:gd name="T37" fmla="*/ 142 h 369"/>
                  <a:gd name="T38" fmla="*/ 85 w 765"/>
                  <a:gd name="T39" fmla="*/ 199 h 369"/>
                  <a:gd name="T40" fmla="*/ 142 w 765"/>
                  <a:gd name="T41" fmla="*/ 199 h 369"/>
                  <a:gd name="T42" fmla="*/ 198 w 765"/>
                  <a:gd name="T43" fmla="*/ 369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65" h="369">
                    <a:moveTo>
                      <a:pt x="198" y="369"/>
                    </a:moveTo>
                    <a:lnTo>
                      <a:pt x="510" y="312"/>
                    </a:lnTo>
                    <a:lnTo>
                      <a:pt x="709" y="227"/>
                    </a:lnTo>
                    <a:lnTo>
                      <a:pt x="709" y="170"/>
                    </a:lnTo>
                    <a:lnTo>
                      <a:pt x="765" y="142"/>
                    </a:lnTo>
                    <a:lnTo>
                      <a:pt x="737" y="85"/>
                    </a:lnTo>
                    <a:lnTo>
                      <a:pt x="652" y="85"/>
                    </a:lnTo>
                    <a:lnTo>
                      <a:pt x="623" y="142"/>
                    </a:lnTo>
                    <a:lnTo>
                      <a:pt x="567" y="142"/>
                    </a:lnTo>
                    <a:lnTo>
                      <a:pt x="538" y="199"/>
                    </a:lnTo>
                    <a:lnTo>
                      <a:pt x="482" y="170"/>
                    </a:lnTo>
                    <a:lnTo>
                      <a:pt x="510" y="142"/>
                    </a:lnTo>
                    <a:lnTo>
                      <a:pt x="425" y="114"/>
                    </a:lnTo>
                    <a:lnTo>
                      <a:pt x="425" y="57"/>
                    </a:lnTo>
                    <a:lnTo>
                      <a:pt x="283" y="29"/>
                    </a:lnTo>
                    <a:lnTo>
                      <a:pt x="198" y="0"/>
                    </a:lnTo>
                    <a:lnTo>
                      <a:pt x="113" y="57"/>
                    </a:lnTo>
                    <a:lnTo>
                      <a:pt x="0" y="85"/>
                    </a:lnTo>
                    <a:lnTo>
                      <a:pt x="85" y="142"/>
                    </a:lnTo>
                    <a:lnTo>
                      <a:pt x="85" y="199"/>
                    </a:lnTo>
                    <a:lnTo>
                      <a:pt x="142" y="199"/>
                    </a:lnTo>
                    <a:lnTo>
                      <a:pt x="198" y="36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91" name="Freeform 11"/>
              <p:cNvSpPr>
                <a:spLocks/>
              </p:cNvSpPr>
              <p:nvPr/>
            </p:nvSpPr>
            <p:spPr bwMode="auto">
              <a:xfrm>
                <a:off x="3386138" y="3765550"/>
                <a:ext cx="2070100" cy="1935163"/>
              </a:xfrm>
              <a:custGeom>
                <a:avLst/>
                <a:gdLst>
                  <a:gd name="T0" fmla="*/ 963 w 1304"/>
                  <a:gd name="T1" fmla="*/ 1134 h 1219"/>
                  <a:gd name="T2" fmla="*/ 850 w 1304"/>
                  <a:gd name="T3" fmla="*/ 1134 h 1219"/>
                  <a:gd name="T4" fmla="*/ 793 w 1304"/>
                  <a:gd name="T5" fmla="*/ 1162 h 1219"/>
                  <a:gd name="T6" fmla="*/ 737 w 1304"/>
                  <a:gd name="T7" fmla="*/ 1134 h 1219"/>
                  <a:gd name="T8" fmla="*/ 652 w 1304"/>
                  <a:gd name="T9" fmla="*/ 1162 h 1219"/>
                  <a:gd name="T10" fmla="*/ 623 w 1304"/>
                  <a:gd name="T11" fmla="*/ 1134 h 1219"/>
                  <a:gd name="T12" fmla="*/ 623 w 1304"/>
                  <a:gd name="T13" fmla="*/ 1077 h 1219"/>
                  <a:gd name="T14" fmla="*/ 510 w 1304"/>
                  <a:gd name="T15" fmla="*/ 1049 h 1219"/>
                  <a:gd name="T16" fmla="*/ 482 w 1304"/>
                  <a:gd name="T17" fmla="*/ 1106 h 1219"/>
                  <a:gd name="T18" fmla="*/ 368 w 1304"/>
                  <a:gd name="T19" fmla="*/ 1134 h 1219"/>
                  <a:gd name="T20" fmla="*/ 311 w 1304"/>
                  <a:gd name="T21" fmla="*/ 1219 h 1219"/>
                  <a:gd name="T22" fmla="*/ 255 w 1304"/>
                  <a:gd name="T23" fmla="*/ 1077 h 1219"/>
                  <a:gd name="T24" fmla="*/ 170 w 1304"/>
                  <a:gd name="T25" fmla="*/ 1106 h 1219"/>
                  <a:gd name="T26" fmla="*/ 141 w 1304"/>
                  <a:gd name="T27" fmla="*/ 1077 h 1219"/>
                  <a:gd name="T28" fmla="*/ 141 w 1304"/>
                  <a:gd name="T29" fmla="*/ 992 h 1219"/>
                  <a:gd name="T30" fmla="*/ 28 w 1304"/>
                  <a:gd name="T31" fmla="*/ 879 h 1219"/>
                  <a:gd name="T32" fmla="*/ 28 w 1304"/>
                  <a:gd name="T33" fmla="*/ 794 h 1219"/>
                  <a:gd name="T34" fmla="*/ 85 w 1304"/>
                  <a:gd name="T35" fmla="*/ 709 h 1219"/>
                  <a:gd name="T36" fmla="*/ 56 w 1304"/>
                  <a:gd name="T37" fmla="*/ 595 h 1219"/>
                  <a:gd name="T38" fmla="*/ 28 w 1304"/>
                  <a:gd name="T39" fmla="*/ 567 h 1219"/>
                  <a:gd name="T40" fmla="*/ 56 w 1304"/>
                  <a:gd name="T41" fmla="*/ 510 h 1219"/>
                  <a:gd name="T42" fmla="*/ 56 w 1304"/>
                  <a:gd name="T43" fmla="*/ 397 h 1219"/>
                  <a:gd name="T44" fmla="*/ 0 w 1304"/>
                  <a:gd name="T45" fmla="*/ 283 h 1219"/>
                  <a:gd name="T46" fmla="*/ 28 w 1304"/>
                  <a:gd name="T47" fmla="*/ 170 h 1219"/>
                  <a:gd name="T48" fmla="*/ 113 w 1304"/>
                  <a:gd name="T49" fmla="*/ 170 h 1219"/>
                  <a:gd name="T50" fmla="*/ 198 w 1304"/>
                  <a:gd name="T51" fmla="*/ 57 h 1219"/>
                  <a:gd name="T52" fmla="*/ 311 w 1304"/>
                  <a:gd name="T53" fmla="*/ 113 h 1219"/>
                  <a:gd name="T54" fmla="*/ 368 w 1304"/>
                  <a:gd name="T55" fmla="*/ 142 h 1219"/>
                  <a:gd name="T56" fmla="*/ 453 w 1304"/>
                  <a:gd name="T57" fmla="*/ 113 h 1219"/>
                  <a:gd name="T58" fmla="*/ 482 w 1304"/>
                  <a:gd name="T59" fmla="*/ 113 h 1219"/>
                  <a:gd name="T60" fmla="*/ 567 w 1304"/>
                  <a:gd name="T61" fmla="*/ 0 h 1219"/>
                  <a:gd name="T62" fmla="*/ 765 w 1304"/>
                  <a:gd name="T63" fmla="*/ 28 h 1219"/>
                  <a:gd name="T64" fmla="*/ 765 w 1304"/>
                  <a:gd name="T65" fmla="*/ 57 h 1219"/>
                  <a:gd name="T66" fmla="*/ 765 w 1304"/>
                  <a:gd name="T67" fmla="*/ 198 h 1219"/>
                  <a:gd name="T68" fmla="*/ 793 w 1304"/>
                  <a:gd name="T69" fmla="*/ 227 h 1219"/>
                  <a:gd name="T70" fmla="*/ 793 w 1304"/>
                  <a:gd name="T71" fmla="*/ 312 h 1219"/>
                  <a:gd name="T72" fmla="*/ 850 w 1304"/>
                  <a:gd name="T73" fmla="*/ 454 h 1219"/>
                  <a:gd name="T74" fmla="*/ 850 w 1304"/>
                  <a:gd name="T75" fmla="*/ 482 h 1219"/>
                  <a:gd name="T76" fmla="*/ 907 w 1304"/>
                  <a:gd name="T77" fmla="*/ 510 h 1219"/>
                  <a:gd name="T78" fmla="*/ 992 w 1304"/>
                  <a:gd name="T79" fmla="*/ 680 h 1219"/>
                  <a:gd name="T80" fmla="*/ 935 w 1304"/>
                  <a:gd name="T81" fmla="*/ 737 h 1219"/>
                  <a:gd name="T82" fmla="*/ 963 w 1304"/>
                  <a:gd name="T83" fmla="*/ 822 h 1219"/>
                  <a:gd name="T84" fmla="*/ 992 w 1304"/>
                  <a:gd name="T85" fmla="*/ 850 h 1219"/>
                  <a:gd name="T86" fmla="*/ 1049 w 1304"/>
                  <a:gd name="T87" fmla="*/ 794 h 1219"/>
                  <a:gd name="T88" fmla="*/ 1105 w 1304"/>
                  <a:gd name="T89" fmla="*/ 822 h 1219"/>
                  <a:gd name="T90" fmla="*/ 1190 w 1304"/>
                  <a:gd name="T91" fmla="*/ 794 h 1219"/>
                  <a:gd name="T92" fmla="*/ 1247 w 1304"/>
                  <a:gd name="T93" fmla="*/ 822 h 1219"/>
                  <a:gd name="T94" fmla="*/ 1304 w 1304"/>
                  <a:gd name="T95" fmla="*/ 850 h 1219"/>
                  <a:gd name="T96" fmla="*/ 1304 w 1304"/>
                  <a:gd name="T97" fmla="*/ 935 h 1219"/>
                  <a:gd name="T98" fmla="*/ 1219 w 1304"/>
                  <a:gd name="T99" fmla="*/ 907 h 1219"/>
                  <a:gd name="T100" fmla="*/ 1134 w 1304"/>
                  <a:gd name="T101" fmla="*/ 935 h 1219"/>
                  <a:gd name="T102" fmla="*/ 1134 w 1304"/>
                  <a:gd name="T103" fmla="*/ 1021 h 1219"/>
                  <a:gd name="T104" fmla="*/ 1077 w 1304"/>
                  <a:gd name="T105" fmla="*/ 1106 h 1219"/>
                  <a:gd name="T106" fmla="*/ 1020 w 1304"/>
                  <a:gd name="T107" fmla="*/ 1106 h 1219"/>
                  <a:gd name="T108" fmla="*/ 963 w 1304"/>
                  <a:gd name="T109" fmla="*/ 1134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04" h="1219">
                    <a:moveTo>
                      <a:pt x="963" y="1134"/>
                    </a:moveTo>
                    <a:lnTo>
                      <a:pt x="850" y="1134"/>
                    </a:lnTo>
                    <a:lnTo>
                      <a:pt x="793" y="1162"/>
                    </a:lnTo>
                    <a:lnTo>
                      <a:pt x="737" y="1134"/>
                    </a:lnTo>
                    <a:lnTo>
                      <a:pt x="652" y="1162"/>
                    </a:lnTo>
                    <a:lnTo>
                      <a:pt x="623" y="1134"/>
                    </a:lnTo>
                    <a:lnTo>
                      <a:pt x="623" y="1077"/>
                    </a:lnTo>
                    <a:lnTo>
                      <a:pt x="510" y="1049"/>
                    </a:lnTo>
                    <a:lnTo>
                      <a:pt x="482" y="1106"/>
                    </a:lnTo>
                    <a:lnTo>
                      <a:pt x="368" y="1134"/>
                    </a:lnTo>
                    <a:lnTo>
                      <a:pt x="311" y="1219"/>
                    </a:lnTo>
                    <a:lnTo>
                      <a:pt x="255" y="1077"/>
                    </a:lnTo>
                    <a:lnTo>
                      <a:pt x="170" y="1106"/>
                    </a:lnTo>
                    <a:lnTo>
                      <a:pt x="141" y="1077"/>
                    </a:lnTo>
                    <a:lnTo>
                      <a:pt x="141" y="992"/>
                    </a:lnTo>
                    <a:lnTo>
                      <a:pt x="28" y="879"/>
                    </a:lnTo>
                    <a:lnTo>
                      <a:pt x="28" y="794"/>
                    </a:lnTo>
                    <a:lnTo>
                      <a:pt x="85" y="709"/>
                    </a:lnTo>
                    <a:lnTo>
                      <a:pt x="56" y="595"/>
                    </a:lnTo>
                    <a:lnTo>
                      <a:pt x="28" y="567"/>
                    </a:lnTo>
                    <a:lnTo>
                      <a:pt x="56" y="510"/>
                    </a:lnTo>
                    <a:lnTo>
                      <a:pt x="56" y="397"/>
                    </a:lnTo>
                    <a:lnTo>
                      <a:pt x="0" y="283"/>
                    </a:lnTo>
                    <a:lnTo>
                      <a:pt x="28" y="170"/>
                    </a:lnTo>
                    <a:lnTo>
                      <a:pt x="113" y="170"/>
                    </a:lnTo>
                    <a:lnTo>
                      <a:pt x="198" y="57"/>
                    </a:lnTo>
                    <a:lnTo>
                      <a:pt x="311" y="113"/>
                    </a:lnTo>
                    <a:lnTo>
                      <a:pt x="368" y="142"/>
                    </a:lnTo>
                    <a:lnTo>
                      <a:pt x="453" y="113"/>
                    </a:lnTo>
                    <a:lnTo>
                      <a:pt x="482" y="113"/>
                    </a:lnTo>
                    <a:lnTo>
                      <a:pt x="567" y="0"/>
                    </a:lnTo>
                    <a:lnTo>
                      <a:pt x="765" y="28"/>
                    </a:lnTo>
                    <a:lnTo>
                      <a:pt x="765" y="57"/>
                    </a:lnTo>
                    <a:lnTo>
                      <a:pt x="765" y="198"/>
                    </a:lnTo>
                    <a:lnTo>
                      <a:pt x="793" y="227"/>
                    </a:lnTo>
                    <a:lnTo>
                      <a:pt x="793" y="312"/>
                    </a:lnTo>
                    <a:lnTo>
                      <a:pt x="850" y="454"/>
                    </a:lnTo>
                    <a:lnTo>
                      <a:pt x="850" y="482"/>
                    </a:lnTo>
                    <a:lnTo>
                      <a:pt x="907" y="510"/>
                    </a:lnTo>
                    <a:lnTo>
                      <a:pt x="992" y="680"/>
                    </a:lnTo>
                    <a:lnTo>
                      <a:pt x="935" y="737"/>
                    </a:lnTo>
                    <a:lnTo>
                      <a:pt x="963" y="822"/>
                    </a:lnTo>
                    <a:lnTo>
                      <a:pt x="992" y="850"/>
                    </a:lnTo>
                    <a:lnTo>
                      <a:pt x="1049" y="794"/>
                    </a:lnTo>
                    <a:lnTo>
                      <a:pt x="1105" y="822"/>
                    </a:lnTo>
                    <a:lnTo>
                      <a:pt x="1190" y="794"/>
                    </a:lnTo>
                    <a:lnTo>
                      <a:pt x="1247" y="822"/>
                    </a:lnTo>
                    <a:lnTo>
                      <a:pt x="1304" y="850"/>
                    </a:lnTo>
                    <a:lnTo>
                      <a:pt x="1304" y="935"/>
                    </a:lnTo>
                    <a:lnTo>
                      <a:pt x="1219" y="907"/>
                    </a:lnTo>
                    <a:lnTo>
                      <a:pt x="1134" y="935"/>
                    </a:lnTo>
                    <a:lnTo>
                      <a:pt x="1134" y="1021"/>
                    </a:lnTo>
                    <a:lnTo>
                      <a:pt x="1077" y="1106"/>
                    </a:lnTo>
                    <a:lnTo>
                      <a:pt x="1020" y="1106"/>
                    </a:lnTo>
                    <a:lnTo>
                      <a:pt x="963" y="113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92" name="Freeform 12"/>
              <p:cNvSpPr>
                <a:spLocks/>
              </p:cNvSpPr>
              <p:nvPr/>
            </p:nvSpPr>
            <p:spPr bwMode="auto">
              <a:xfrm>
                <a:off x="3656013" y="2460625"/>
                <a:ext cx="1935163" cy="1530350"/>
              </a:xfrm>
              <a:custGeom>
                <a:avLst/>
                <a:gdLst>
                  <a:gd name="T0" fmla="*/ 595 w 1219"/>
                  <a:gd name="T1" fmla="*/ 907 h 964"/>
                  <a:gd name="T2" fmla="*/ 652 w 1219"/>
                  <a:gd name="T3" fmla="*/ 850 h 964"/>
                  <a:gd name="T4" fmla="*/ 652 w 1219"/>
                  <a:gd name="T5" fmla="*/ 822 h 964"/>
                  <a:gd name="T6" fmla="*/ 737 w 1219"/>
                  <a:gd name="T7" fmla="*/ 794 h 964"/>
                  <a:gd name="T8" fmla="*/ 793 w 1219"/>
                  <a:gd name="T9" fmla="*/ 822 h 964"/>
                  <a:gd name="T10" fmla="*/ 964 w 1219"/>
                  <a:gd name="T11" fmla="*/ 794 h 964"/>
                  <a:gd name="T12" fmla="*/ 1105 w 1219"/>
                  <a:gd name="T13" fmla="*/ 822 h 964"/>
                  <a:gd name="T14" fmla="*/ 1134 w 1219"/>
                  <a:gd name="T15" fmla="*/ 794 h 964"/>
                  <a:gd name="T16" fmla="*/ 1219 w 1219"/>
                  <a:gd name="T17" fmla="*/ 680 h 964"/>
                  <a:gd name="T18" fmla="*/ 1190 w 1219"/>
                  <a:gd name="T19" fmla="*/ 595 h 964"/>
                  <a:gd name="T20" fmla="*/ 1134 w 1219"/>
                  <a:gd name="T21" fmla="*/ 595 h 964"/>
                  <a:gd name="T22" fmla="*/ 1049 w 1219"/>
                  <a:gd name="T23" fmla="*/ 482 h 964"/>
                  <a:gd name="T24" fmla="*/ 1049 w 1219"/>
                  <a:gd name="T25" fmla="*/ 425 h 964"/>
                  <a:gd name="T26" fmla="*/ 992 w 1219"/>
                  <a:gd name="T27" fmla="*/ 397 h 964"/>
                  <a:gd name="T28" fmla="*/ 992 w 1219"/>
                  <a:gd name="T29" fmla="*/ 340 h 964"/>
                  <a:gd name="T30" fmla="*/ 935 w 1219"/>
                  <a:gd name="T31" fmla="*/ 340 h 964"/>
                  <a:gd name="T32" fmla="*/ 879 w 1219"/>
                  <a:gd name="T33" fmla="*/ 283 h 964"/>
                  <a:gd name="T34" fmla="*/ 879 w 1219"/>
                  <a:gd name="T35" fmla="*/ 227 h 964"/>
                  <a:gd name="T36" fmla="*/ 850 w 1219"/>
                  <a:gd name="T37" fmla="*/ 170 h 964"/>
                  <a:gd name="T38" fmla="*/ 822 w 1219"/>
                  <a:gd name="T39" fmla="*/ 170 h 964"/>
                  <a:gd name="T40" fmla="*/ 708 w 1219"/>
                  <a:gd name="T41" fmla="*/ 0 h 964"/>
                  <a:gd name="T42" fmla="*/ 623 w 1219"/>
                  <a:gd name="T43" fmla="*/ 57 h 964"/>
                  <a:gd name="T44" fmla="*/ 595 w 1219"/>
                  <a:gd name="T45" fmla="*/ 28 h 964"/>
                  <a:gd name="T46" fmla="*/ 482 w 1219"/>
                  <a:gd name="T47" fmla="*/ 57 h 964"/>
                  <a:gd name="T48" fmla="*/ 510 w 1219"/>
                  <a:gd name="T49" fmla="*/ 85 h 964"/>
                  <a:gd name="T50" fmla="*/ 425 w 1219"/>
                  <a:gd name="T51" fmla="*/ 198 h 964"/>
                  <a:gd name="T52" fmla="*/ 425 w 1219"/>
                  <a:gd name="T53" fmla="*/ 255 h 964"/>
                  <a:gd name="T54" fmla="*/ 368 w 1219"/>
                  <a:gd name="T55" fmla="*/ 255 h 964"/>
                  <a:gd name="T56" fmla="*/ 340 w 1219"/>
                  <a:gd name="T57" fmla="*/ 340 h 964"/>
                  <a:gd name="T58" fmla="*/ 255 w 1219"/>
                  <a:gd name="T59" fmla="*/ 340 h 964"/>
                  <a:gd name="T60" fmla="*/ 113 w 1219"/>
                  <a:gd name="T61" fmla="*/ 482 h 964"/>
                  <a:gd name="T62" fmla="*/ 113 w 1219"/>
                  <a:gd name="T63" fmla="*/ 538 h 964"/>
                  <a:gd name="T64" fmla="*/ 56 w 1219"/>
                  <a:gd name="T65" fmla="*/ 595 h 964"/>
                  <a:gd name="T66" fmla="*/ 0 w 1219"/>
                  <a:gd name="T67" fmla="*/ 680 h 964"/>
                  <a:gd name="T68" fmla="*/ 56 w 1219"/>
                  <a:gd name="T69" fmla="*/ 765 h 964"/>
                  <a:gd name="T70" fmla="*/ 28 w 1219"/>
                  <a:gd name="T71" fmla="*/ 879 h 964"/>
                  <a:gd name="T72" fmla="*/ 198 w 1219"/>
                  <a:gd name="T73" fmla="*/ 964 h 964"/>
                  <a:gd name="T74" fmla="*/ 283 w 1219"/>
                  <a:gd name="T75" fmla="*/ 935 h 964"/>
                  <a:gd name="T76" fmla="*/ 312 w 1219"/>
                  <a:gd name="T77" fmla="*/ 935 h 964"/>
                  <a:gd name="T78" fmla="*/ 397 w 1219"/>
                  <a:gd name="T79" fmla="*/ 822 h 964"/>
                  <a:gd name="T80" fmla="*/ 595 w 1219"/>
                  <a:gd name="T81" fmla="*/ 850 h 964"/>
                  <a:gd name="T82" fmla="*/ 595 w 1219"/>
                  <a:gd name="T83" fmla="*/ 90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19" h="964">
                    <a:moveTo>
                      <a:pt x="595" y="907"/>
                    </a:moveTo>
                    <a:lnTo>
                      <a:pt x="652" y="850"/>
                    </a:lnTo>
                    <a:lnTo>
                      <a:pt x="652" y="822"/>
                    </a:lnTo>
                    <a:lnTo>
                      <a:pt x="737" y="794"/>
                    </a:lnTo>
                    <a:lnTo>
                      <a:pt x="793" y="822"/>
                    </a:lnTo>
                    <a:lnTo>
                      <a:pt x="964" y="794"/>
                    </a:lnTo>
                    <a:lnTo>
                      <a:pt x="1105" y="822"/>
                    </a:lnTo>
                    <a:lnTo>
                      <a:pt x="1134" y="794"/>
                    </a:lnTo>
                    <a:lnTo>
                      <a:pt x="1219" y="680"/>
                    </a:lnTo>
                    <a:lnTo>
                      <a:pt x="1190" y="595"/>
                    </a:lnTo>
                    <a:lnTo>
                      <a:pt x="1134" y="595"/>
                    </a:lnTo>
                    <a:lnTo>
                      <a:pt x="1049" y="482"/>
                    </a:lnTo>
                    <a:lnTo>
                      <a:pt x="1049" y="425"/>
                    </a:lnTo>
                    <a:lnTo>
                      <a:pt x="992" y="397"/>
                    </a:lnTo>
                    <a:lnTo>
                      <a:pt x="992" y="340"/>
                    </a:lnTo>
                    <a:lnTo>
                      <a:pt x="935" y="340"/>
                    </a:lnTo>
                    <a:lnTo>
                      <a:pt x="879" y="283"/>
                    </a:lnTo>
                    <a:lnTo>
                      <a:pt x="879" y="227"/>
                    </a:lnTo>
                    <a:lnTo>
                      <a:pt x="850" y="170"/>
                    </a:lnTo>
                    <a:lnTo>
                      <a:pt x="822" y="170"/>
                    </a:lnTo>
                    <a:lnTo>
                      <a:pt x="708" y="0"/>
                    </a:lnTo>
                    <a:lnTo>
                      <a:pt x="623" y="57"/>
                    </a:lnTo>
                    <a:lnTo>
                      <a:pt x="595" y="28"/>
                    </a:lnTo>
                    <a:lnTo>
                      <a:pt x="482" y="57"/>
                    </a:lnTo>
                    <a:lnTo>
                      <a:pt x="510" y="85"/>
                    </a:lnTo>
                    <a:lnTo>
                      <a:pt x="425" y="198"/>
                    </a:lnTo>
                    <a:lnTo>
                      <a:pt x="425" y="255"/>
                    </a:lnTo>
                    <a:lnTo>
                      <a:pt x="368" y="255"/>
                    </a:lnTo>
                    <a:lnTo>
                      <a:pt x="340" y="340"/>
                    </a:lnTo>
                    <a:lnTo>
                      <a:pt x="255" y="340"/>
                    </a:lnTo>
                    <a:lnTo>
                      <a:pt x="113" y="482"/>
                    </a:lnTo>
                    <a:lnTo>
                      <a:pt x="113" y="538"/>
                    </a:lnTo>
                    <a:lnTo>
                      <a:pt x="56" y="595"/>
                    </a:lnTo>
                    <a:lnTo>
                      <a:pt x="0" y="680"/>
                    </a:lnTo>
                    <a:lnTo>
                      <a:pt x="56" y="765"/>
                    </a:lnTo>
                    <a:lnTo>
                      <a:pt x="28" y="879"/>
                    </a:lnTo>
                    <a:lnTo>
                      <a:pt x="198" y="964"/>
                    </a:lnTo>
                    <a:lnTo>
                      <a:pt x="283" y="935"/>
                    </a:lnTo>
                    <a:lnTo>
                      <a:pt x="312" y="935"/>
                    </a:lnTo>
                    <a:lnTo>
                      <a:pt x="397" y="822"/>
                    </a:lnTo>
                    <a:lnTo>
                      <a:pt x="595" y="850"/>
                    </a:lnTo>
                    <a:lnTo>
                      <a:pt x="595" y="90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93" name="Freeform 13"/>
              <p:cNvSpPr>
                <a:spLocks/>
              </p:cNvSpPr>
              <p:nvPr/>
            </p:nvSpPr>
            <p:spPr bwMode="auto">
              <a:xfrm>
                <a:off x="4779963" y="2144713"/>
                <a:ext cx="1530350" cy="990600"/>
              </a:xfrm>
              <a:custGeom>
                <a:avLst/>
                <a:gdLst>
                  <a:gd name="T0" fmla="*/ 284 w 964"/>
                  <a:gd name="T1" fmla="*/ 539 h 624"/>
                  <a:gd name="T2" fmla="*/ 312 w 964"/>
                  <a:gd name="T3" fmla="*/ 454 h 624"/>
                  <a:gd name="T4" fmla="*/ 397 w 964"/>
                  <a:gd name="T5" fmla="*/ 454 h 624"/>
                  <a:gd name="T6" fmla="*/ 426 w 964"/>
                  <a:gd name="T7" fmla="*/ 397 h 624"/>
                  <a:gd name="T8" fmla="*/ 567 w 964"/>
                  <a:gd name="T9" fmla="*/ 369 h 624"/>
                  <a:gd name="T10" fmla="*/ 624 w 964"/>
                  <a:gd name="T11" fmla="*/ 454 h 624"/>
                  <a:gd name="T12" fmla="*/ 624 w 964"/>
                  <a:gd name="T13" fmla="*/ 482 h 624"/>
                  <a:gd name="T14" fmla="*/ 879 w 964"/>
                  <a:gd name="T15" fmla="*/ 624 h 624"/>
                  <a:gd name="T16" fmla="*/ 908 w 964"/>
                  <a:gd name="T17" fmla="*/ 624 h 624"/>
                  <a:gd name="T18" fmla="*/ 908 w 964"/>
                  <a:gd name="T19" fmla="*/ 511 h 624"/>
                  <a:gd name="T20" fmla="*/ 936 w 964"/>
                  <a:gd name="T21" fmla="*/ 482 h 624"/>
                  <a:gd name="T22" fmla="*/ 908 w 964"/>
                  <a:gd name="T23" fmla="*/ 397 h 624"/>
                  <a:gd name="T24" fmla="*/ 964 w 964"/>
                  <a:gd name="T25" fmla="*/ 397 h 624"/>
                  <a:gd name="T26" fmla="*/ 936 w 964"/>
                  <a:gd name="T27" fmla="*/ 341 h 624"/>
                  <a:gd name="T28" fmla="*/ 964 w 964"/>
                  <a:gd name="T29" fmla="*/ 312 h 624"/>
                  <a:gd name="T30" fmla="*/ 851 w 964"/>
                  <a:gd name="T31" fmla="*/ 227 h 624"/>
                  <a:gd name="T32" fmla="*/ 766 w 964"/>
                  <a:gd name="T33" fmla="*/ 142 h 624"/>
                  <a:gd name="T34" fmla="*/ 652 w 964"/>
                  <a:gd name="T35" fmla="*/ 170 h 624"/>
                  <a:gd name="T36" fmla="*/ 567 w 964"/>
                  <a:gd name="T37" fmla="*/ 114 h 624"/>
                  <a:gd name="T38" fmla="*/ 511 w 964"/>
                  <a:gd name="T39" fmla="*/ 114 h 624"/>
                  <a:gd name="T40" fmla="*/ 539 w 964"/>
                  <a:gd name="T41" fmla="*/ 57 h 624"/>
                  <a:gd name="T42" fmla="*/ 454 w 964"/>
                  <a:gd name="T43" fmla="*/ 0 h 624"/>
                  <a:gd name="T44" fmla="*/ 397 w 964"/>
                  <a:gd name="T45" fmla="*/ 0 h 624"/>
                  <a:gd name="T46" fmla="*/ 312 w 964"/>
                  <a:gd name="T47" fmla="*/ 57 h 624"/>
                  <a:gd name="T48" fmla="*/ 312 w 964"/>
                  <a:gd name="T49" fmla="*/ 114 h 624"/>
                  <a:gd name="T50" fmla="*/ 256 w 964"/>
                  <a:gd name="T51" fmla="*/ 57 h 624"/>
                  <a:gd name="T52" fmla="*/ 199 w 964"/>
                  <a:gd name="T53" fmla="*/ 57 h 624"/>
                  <a:gd name="T54" fmla="*/ 85 w 964"/>
                  <a:gd name="T55" fmla="*/ 85 h 624"/>
                  <a:gd name="T56" fmla="*/ 0 w 964"/>
                  <a:gd name="T57" fmla="*/ 199 h 624"/>
                  <a:gd name="T58" fmla="*/ 114 w 964"/>
                  <a:gd name="T59" fmla="*/ 369 h 624"/>
                  <a:gd name="T60" fmla="*/ 142 w 964"/>
                  <a:gd name="T61" fmla="*/ 369 h 624"/>
                  <a:gd name="T62" fmla="*/ 171 w 964"/>
                  <a:gd name="T63" fmla="*/ 426 h 624"/>
                  <a:gd name="T64" fmla="*/ 171 w 964"/>
                  <a:gd name="T65" fmla="*/ 482 h 624"/>
                  <a:gd name="T66" fmla="*/ 227 w 964"/>
                  <a:gd name="T67" fmla="*/ 539 h 624"/>
                  <a:gd name="T68" fmla="*/ 284 w 964"/>
                  <a:gd name="T69" fmla="*/ 539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64" h="624">
                    <a:moveTo>
                      <a:pt x="284" y="539"/>
                    </a:moveTo>
                    <a:lnTo>
                      <a:pt x="312" y="454"/>
                    </a:lnTo>
                    <a:lnTo>
                      <a:pt x="397" y="454"/>
                    </a:lnTo>
                    <a:lnTo>
                      <a:pt x="426" y="397"/>
                    </a:lnTo>
                    <a:lnTo>
                      <a:pt x="567" y="369"/>
                    </a:lnTo>
                    <a:lnTo>
                      <a:pt x="624" y="454"/>
                    </a:lnTo>
                    <a:lnTo>
                      <a:pt x="624" y="482"/>
                    </a:lnTo>
                    <a:lnTo>
                      <a:pt x="879" y="624"/>
                    </a:lnTo>
                    <a:lnTo>
                      <a:pt x="908" y="624"/>
                    </a:lnTo>
                    <a:lnTo>
                      <a:pt x="908" y="511"/>
                    </a:lnTo>
                    <a:lnTo>
                      <a:pt x="936" y="482"/>
                    </a:lnTo>
                    <a:lnTo>
                      <a:pt x="908" y="397"/>
                    </a:lnTo>
                    <a:lnTo>
                      <a:pt x="964" y="397"/>
                    </a:lnTo>
                    <a:lnTo>
                      <a:pt x="936" y="341"/>
                    </a:lnTo>
                    <a:lnTo>
                      <a:pt x="964" y="312"/>
                    </a:lnTo>
                    <a:lnTo>
                      <a:pt x="851" y="227"/>
                    </a:lnTo>
                    <a:lnTo>
                      <a:pt x="766" y="142"/>
                    </a:lnTo>
                    <a:lnTo>
                      <a:pt x="652" y="170"/>
                    </a:lnTo>
                    <a:lnTo>
                      <a:pt x="567" y="114"/>
                    </a:lnTo>
                    <a:lnTo>
                      <a:pt x="511" y="114"/>
                    </a:lnTo>
                    <a:lnTo>
                      <a:pt x="539" y="57"/>
                    </a:lnTo>
                    <a:lnTo>
                      <a:pt x="454" y="0"/>
                    </a:lnTo>
                    <a:lnTo>
                      <a:pt x="397" y="0"/>
                    </a:lnTo>
                    <a:lnTo>
                      <a:pt x="312" y="57"/>
                    </a:lnTo>
                    <a:lnTo>
                      <a:pt x="312" y="114"/>
                    </a:lnTo>
                    <a:lnTo>
                      <a:pt x="256" y="57"/>
                    </a:lnTo>
                    <a:lnTo>
                      <a:pt x="199" y="57"/>
                    </a:lnTo>
                    <a:lnTo>
                      <a:pt x="85" y="85"/>
                    </a:lnTo>
                    <a:lnTo>
                      <a:pt x="0" y="199"/>
                    </a:lnTo>
                    <a:lnTo>
                      <a:pt x="114" y="369"/>
                    </a:lnTo>
                    <a:lnTo>
                      <a:pt x="142" y="369"/>
                    </a:lnTo>
                    <a:lnTo>
                      <a:pt x="171" y="426"/>
                    </a:lnTo>
                    <a:lnTo>
                      <a:pt x="171" y="482"/>
                    </a:lnTo>
                    <a:lnTo>
                      <a:pt x="227" y="539"/>
                    </a:lnTo>
                    <a:lnTo>
                      <a:pt x="284" y="53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94" name="Freeform 14"/>
              <p:cNvSpPr>
                <a:spLocks/>
              </p:cNvSpPr>
              <p:nvPr/>
            </p:nvSpPr>
            <p:spPr bwMode="auto">
              <a:xfrm>
                <a:off x="4645025" y="3990975"/>
                <a:ext cx="1711325" cy="1304925"/>
              </a:xfrm>
              <a:custGeom>
                <a:avLst/>
                <a:gdLst>
                  <a:gd name="T0" fmla="*/ 511 w 1078"/>
                  <a:gd name="T1" fmla="*/ 708 h 822"/>
                  <a:gd name="T2" fmla="*/ 397 w 1078"/>
                  <a:gd name="T3" fmla="*/ 652 h 822"/>
                  <a:gd name="T4" fmla="*/ 312 w 1078"/>
                  <a:gd name="T5" fmla="*/ 680 h 822"/>
                  <a:gd name="T6" fmla="*/ 256 w 1078"/>
                  <a:gd name="T7" fmla="*/ 652 h 822"/>
                  <a:gd name="T8" fmla="*/ 199 w 1078"/>
                  <a:gd name="T9" fmla="*/ 708 h 822"/>
                  <a:gd name="T10" fmla="*/ 170 w 1078"/>
                  <a:gd name="T11" fmla="*/ 680 h 822"/>
                  <a:gd name="T12" fmla="*/ 142 w 1078"/>
                  <a:gd name="T13" fmla="*/ 595 h 822"/>
                  <a:gd name="T14" fmla="*/ 199 w 1078"/>
                  <a:gd name="T15" fmla="*/ 538 h 822"/>
                  <a:gd name="T16" fmla="*/ 114 w 1078"/>
                  <a:gd name="T17" fmla="*/ 368 h 822"/>
                  <a:gd name="T18" fmla="*/ 57 w 1078"/>
                  <a:gd name="T19" fmla="*/ 340 h 822"/>
                  <a:gd name="T20" fmla="*/ 57 w 1078"/>
                  <a:gd name="T21" fmla="*/ 312 h 822"/>
                  <a:gd name="T22" fmla="*/ 0 w 1078"/>
                  <a:gd name="T23" fmla="*/ 170 h 822"/>
                  <a:gd name="T24" fmla="*/ 0 w 1078"/>
                  <a:gd name="T25" fmla="*/ 85 h 822"/>
                  <a:gd name="T26" fmla="*/ 57 w 1078"/>
                  <a:gd name="T27" fmla="*/ 85 h 822"/>
                  <a:gd name="T28" fmla="*/ 85 w 1078"/>
                  <a:gd name="T29" fmla="*/ 0 h 822"/>
                  <a:gd name="T30" fmla="*/ 284 w 1078"/>
                  <a:gd name="T31" fmla="*/ 0 h 822"/>
                  <a:gd name="T32" fmla="*/ 567 w 1078"/>
                  <a:gd name="T33" fmla="*/ 113 h 822"/>
                  <a:gd name="T34" fmla="*/ 624 w 1078"/>
                  <a:gd name="T35" fmla="*/ 198 h 822"/>
                  <a:gd name="T36" fmla="*/ 709 w 1078"/>
                  <a:gd name="T37" fmla="*/ 255 h 822"/>
                  <a:gd name="T38" fmla="*/ 766 w 1078"/>
                  <a:gd name="T39" fmla="*/ 255 h 822"/>
                  <a:gd name="T40" fmla="*/ 766 w 1078"/>
                  <a:gd name="T41" fmla="*/ 198 h 822"/>
                  <a:gd name="T42" fmla="*/ 823 w 1078"/>
                  <a:gd name="T43" fmla="*/ 198 h 822"/>
                  <a:gd name="T44" fmla="*/ 879 w 1078"/>
                  <a:gd name="T45" fmla="*/ 283 h 822"/>
                  <a:gd name="T46" fmla="*/ 1021 w 1078"/>
                  <a:gd name="T47" fmla="*/ 340 h 822"/>
                  <a:gd name="T48" fmla="*/ 993 w 1078"/>
                  <a:gd name="T49" fmla="*/ 453 h 822"/>
                  <a:gd name="T50" fmla="*/ 1049 w 1078"/>
                  <a:gd name="T51" fmla="*/ 510 h 822"/>
                  <a:gd name="T52" fmla="*/ 1049 w 1078"/>
                  <a:gd name="T53" fmla="*/ 567 h 822"/>
                  <a:gd name="T54" fmla="*/ 1078 w 1078"/>
                  <a:gd name="T55" fmla="*/ 623 h 822"/>
                  <a:gd name="T56" fmla="*/ 993 w 1078"/>
                  <a:gd name="T57" fmla="*/ 737 h 822"/>
                  <a:gd name="T58" fmla="*/ 993 w 1078"/>
                  <a:gd name="T59" fmla="*/ 623 h 822"/>
                  <a:gd name="T60" fmla="*/ 936 w 1078"/>
                  <a:gd name="T61" fmla="*/ 708 h 822"/>
                  <a:gd name="T62" fmla="*/ 851 w 1078"/>
                  <a:gd name="T63" fmla="*/ 652 h 822"/>
                  <a:gd name="T64" fmla="*/ 851 w 1078"/>
                  <a:gd name="T65" fmla="*/ 680 h 822"/>
                  <a:gd name="T66" fmla="*/ 766 w 1078"/>
                  <a:gd name="T67" fmla="*/ 708 h 822"/>
                  <a:gd name="T68" fmla="*/ 709 w 1078"/>
                  <a:gd name="T69" fmla="*/ 680 h 822"/>
                  <a:gd name="T70" fmla="*/ 766 w 1078"/>
                  <a:gd name="T71" fmla="*/ 822 h 822"/>
                  <a:gd name="T72" fmla="*/ 709 w 1078"/>
                  <a:gd name="T73" fmla="*/ 793 h 822"/>
                  <a:gd name="T74" fmla="*/ 681 w 1078"/>
                  <a:gd name="T75" fmla="*/ 737 h 822"/>
                  <a:gd name="T76" fmla="*/ 596 w 1078"/>
                  <a:gd name="T77" fmla="*/ 652 h 822"/>
                  <a:gd name="T78" fmla="*/ 567 w 1078"/>
                  <a:gd name="T79" fmla="*/ 708 h 822"/>
                  <a:gd name="T80" fmla="*/ 511 w 1078"/>
                  <a:gd name="T81" fmla="*/ 708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78" h="822">
                    <a:moveTo>
                      <a:pt x="511" y="708"/>
                    </a:moveTo>
                    <a:lnTo>
                      <a:pt x="397" y="652"/>
                    </a:lnTo>
                    <a:lnTo>
                      <a:pt x="312" y="680"/>
                    </a:lnTo>
                    <a:lnTo>
                      <a:pt x="256" y="652"/>
                    </a:lnTo>
                    <a:lnTo>
                      <a:pt x="199" y="708"/>
                    </a:lnTo>
                    <a:lnTo>
                      <a:pt x="170" y="680"/>
                    </a:lnTo>
                    <a:lnTo>
                      <a:pt x="142" y="595"/>
                    </a:lnTo>
                    <a:lnTo>
                      <a:pt x="199" y="538"/>
                    </a:lnTo>
                    <a:lnTo>
                      <a:pt x="114" y="368"/>
                    </a:lnTo>
                    <a:lnTo>
                      <a:pt x="57" y="340"/>
                    </a:lnTo>
                    <a:lnTo>
                      <a:pt x="57" y="312"/>
                    </a:lnTo>
                    <a:lnTo>
                      <a:pt x="0" y="170"/>
                    </a:lnTo>
                    <a:lnTo>
                      <a:pt x="0" y="85"/>
                    </a:lnTo>
                    <a:lnTo>
                      <a:pt x="57" y="85"/>
                    </a:lnTo>
                    <a:lnTo>
                      <a:pt x="85" y="0"/>
                    </a:lnTo>
                    <a:lnTo>
                      <a:pt x="284" y="0"/>
                    </a:lnTo>
                    <a:lnTo>
                      <a:pt x="567" y="113"/>
                    </a:lnTo>
                    <a:lnTo>
                      <a:pt x="624" y="198"/>
                    </a:lnTo>
                    <a:lnTo>
                      <a:pt x="709" y="255"/>
                    </a:lnTo>
                    <a:lnTo>
                      <a:pt x="766" y="255"/>
                    </a:lnTo>
                    <a:lnTo>
                      <a:pt x="766" y="198"/>
                    </a:lnTo>
                    <a:lnTo>
                      <a:pt x="823" y="198"/>
                    </a:lnTo>
                    <a:lnTo>
                      <a:pt x="879" y="283"/>
                    </a:lnTo>
                    <a:lnTo>
                      <a:pt x="1021" y="340"/>
                    </a:lnTo>
                    <a:lnTo>
                      <a:pt x="993" y="453"/>
                    </a:lnTo>
                    <a:lnTo>
                      <a:pt x="1049" y="510"/>
                    </a:lnTo>
                    <a:lnTo>
                      <a:pt x="1049" y="567"/>
                    </a:lnTo>
                    <a:lnTo>
                      <a:pt x="1078" y="623"/>
                    </a:lnTo>
                    <a:lnTo>
                      <a:pt x="993" y="737"/>
                    </a:lnTo>
                    <a:lnTo>
                      <a:pt x="993" y="623"/>
                    </a:lnTo>
                    <a:lnTo>
                      <a:pt x="936" y="708"/>
                    </a:lnTo>
                    <a:lnTo>
                      <a:pt x="851" y="652"/>
                    </a:lnTo>
                    <a:lnTo>
                      <a:pt x="851" y="680"/>
                    </a:lnTo>
                    <a:lnTo>
                      <a:pt x="766" y="708"/>
                    </a:lnTo>
                    <a:lnTo>
                      <a:pt x="709" y="680"/>
                    </a:lnTo>
                    <a:lnTo>
                      <a:pt x="766" y="822"/>
                    </a:lnTo>
                    <a:lnTo>
                      <a:pt x="709" y="793"/>
                    </a:lnTo>
                    <a:lnTo>
                      <a:pt x="681" y="737"/>
                    </a:lnTo>
                    <a:lnTo>
                      <a:pt x="596" y="652"/>
                    </a:lnTo>
                    <a:lnTo>
                      <a:pt x="567" y="708"/>
                    </a:lnTo>
                    <a:lnTo>
                      <a:pt x="511" y="70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07" name="Freeform 27"/>
              <p:cNvSpPr>
                <a:spLocks/>
              </p:cNvSpPr>
              <p:nvPr/>
            </p:nvSpPr>
            <p:spPr bwMode="auto">
              <a:xfrm>
                <a:off x="4600575" y="2640013"/>
                <a:ext cx="2070100" cy="2251075"/>
              </a:xfrm>
              <a:custGeom>
                <a:avLst/>
                <a:gdLst>
                  <a:gd name="T0" fmla="*/ 1077 w 1304"/>
                  <a:gd name="T1" fmla="*/ 0 h 1418"/>
                  <a:gd name="T2" fmla="*/ 1049 w 1304"/>
                  <a:gd name="T3" fmla="*/ 29 h 1418"/>
                  <a:gd name="T4" fmla="*/ 1077 w 1304"/>
                  <a:gd name="T5" fmla="*/ 85 h 1418"/>
                  <a:gd name="T6" fmla="*/ 1021 w 1304"/>
                  <a:gd name="T7" fmla="*/ 85 h 1418"/>
                  <a:gd name="T8" fmla="*/ 1049 w 1304"/>
                  <a:gd name="T9" fmla="*/ 170 h 1418"/>
                  <a:gd name="T10" fmla="*/ 1021 w 1304"/>
                  <a:gd name="T11" fmla="*/ 199 h 1418"/>
                  <a:gd name="T12" fmla="*/ 1021 w 1304"/>
                  <a:gd name="T13" fmla="*/ 312 h 1418"/>
                  <a:gd name="T14" fmla="*/ 992 w 1304"/>
                  <a:gd name="T15" fmla="*/ 312 h 1418"/>
                  <a:gd name="T16" fmla="*/ 737 w 1304"/>
                  <a:gd name="T17" fmla="*/ 170 h 1418"/>
                  <a:gd name="T18" fmla="*/ 737 w 1304"/>
                  <a:gd name="T19" fmla="*/ 142 h 1418"/>
                  <a:gd name="T20" fmla="*/ 680 w 1304"/>
                  <a:gd name="T21" fmla="*/ 57 h 1418"/>
                  <a:gd name="T22" fmla="*/ 539 w 1304"/>
                  <a:gd name="T23" fmla="*/ 85 h 1418"/>
                  <a:gd name="T24" fmla="*/ 510 w 1304"/>
                  <a:gd name="T25" fmla="*/ 142 h 1418"/>
                  <a:gd name="T26" fmla="*/ 425 w 1304"/>
                  <a:gd name="T27" fmla="*/ 142 h 1418"/>
                  <a:gd name="T28" fmla="*/ 397 w 1304"/>
                  <a:gd name="T29" fmla="*/ 227 h 1418"/>
                  <a:gd name="T30" fmla="*/ 397 w 1304"/>
                  <a:gd name="T31" fmla="*/ 284 h 1418"/>
                  <a:gd name="T32" fmla="*/ 454 w 1304"/>
                  <a:gd name="T33" fmla="*/ 312 h 1418"/>
                  <a:gd name="T34" fmla="*/ 454 w 1304"/>
                  <a:gd name="T35" fmla="*/ 369 h 1418"/>
                  <a:gd name="T36" fmla="*/ 539 w 1304"/>
                  <a:gd name="T37" fmla="*/ 482 h 1418"/>
                  <a:gd name="T38" fmla="*/ 595 w 1304"/>
                  <a:gd name="T39" fmla="*/ 482 h 1418"/>
                  <a:gd name="T40" fmla="*/ 624 w 1304"/>
                  <a:gd name="T41" fmla="*/ 567 h 1418"/>
                  <a:gd name="T42" fmla="*/ 510 w 1304"/>
                  <a:gd name="T43" fmla="*/ 709 h 1418"/>
                  <a:gd name="T44" fmla="*/ 369 w 1304"/>
                  <a:gd name="T45" fmla="*/ 681 h 1418"/>
                  <a:gd name="T46" fmla="*/ 198 w 1304"/>
                  <a:gd name="T47" fmla="*/ 709 h 1418"/>
                  <a:gd name="T48" fmla="*/ 142 w 1304"/>
                  <a:gd name="T49" fmla="*/ 681 h 1418"/>
                  <a:gd name="T50" fmla="*/ 57 w 1304"/>
                  <a:gd name="T51" fmla="*/ 709 h 1418"/>
                  <a:gd name="T52" fmla="*/ 57 w 1304"/>
                  <a:gd name="T53" fmla="*/ 737 h 1418"/>
                  <a:gd name="T54" fmla="*/ 0 w 1304"/>
                  <a:gd name="T55" fmla="*/ 794 h 1418"/>
                  <a:gd name="T56" fmla="*/ 0 w 1304"/>
                  <a:gd name="T57" fmla="*/ 907 h 1418"/>
                  <a:gd name="T58" fmla="*/ 28 w 1304"/>
                  <a:gd name="T59" fmla="*/ 936 h 1418"/>
                  <a:gd name="T60" fmla="*/ 85 w 1304"/>
                  <a:gd name="T61" fmla="*/ 936 h 1418"/>
                  <a:gd name="T62" fmla="*/ 113 w 1304"/>
                  <a:gd name="T63" fmla="*/ 851 h 1418"/>
                  <a:gd name="T64" fmla="*/ 312 w 1304"/>
                  <a:gd name="T65" fmla="*/ 851 h 1418"/>
                  <a:gd name="T66" fmla="*/ 595 w 1304"/>
                  <a:gd name="T67" fmla="*/ 964 h 1418"/>
                  <a:gd name="T68" fmla="*/ 652 w 1304"/>
                  <a:gd name="T69" fmla="*/ 1049 h 1418"/>
                  <a:gd name="T70" fmla="*/ 737 w 1304"/>
                  <a:gd name="T71" fmla="*/ 1106 h 1418"/>
                  <a:gd name="T72" fmla="*/ 794 w 1304"/>
                  <a:gd name="T73" fmla="*/ 1106 h 1418"/>
                  <a:gd name="T74" fmla="*/ 794 w 1304"/>
                  <a:gd name="T75" fmla="*/ 1049 h 1418"/>
                  <a:gd name="T76" fmla="*/ 851 w 1304"/>
                  <a:gd name="T77" fmla="*/ 1049 h 1418"/>
                  <a:gd name="T78" fmla="*/ 907 w 1304"/>
                  <a:gd name="T79" fmla="*/ 1134 h 1418"/>
                  <a:gd name="T80" fmla="*/ 1049 w 1304"/>
                  <a:gd name="T81" fmla="*/ 1191 h 1418"/>
                  <a:gd name="T82" fmla="*/ 1021 w 1304"/>
                  <a:gd name="T83" fmla="*/ 1304 h 1418"/>
                  <a:gd name="T84" fmla="*/ 1077 w 1304"/>
                  <a:gd name="T85" fmla="*/ 1361 h 1418"/>
                  <a:gd name="T86" fmla="*/ 1134 w 1304"/>
                  <a:gd name="T87" fmla="*/ 1361 h 1418"/>
                  <a:gd name="T88" fmla="*/ 1134 w 1304"/>
                  <a:gd name="T89" fmla="*/ 1418 h 1418"/>
                  <a:gd name="T90" fmla="*/ 1247 w 1304"/>
                  <a:gd name="T91" fmla="*/ 1389 h 1418"/>
                  <a:gd name="T92" fmla="*/ 1247 w 1304"/>
                  <a:gd name="T93" fmla="*/ 1333 h 1418"/>
                  <a:gd name="T94" fmla="*/ 1191 w 1304"/>
                  <a:gd name="T95" fmla="*/ 1219 h 1418"/>
                  <a:gd name="T96" fmla="*/ 1276 w 1304"/>
                  <a:gd name="T97" fmla="*/ 992 h 1418"/>
                  <a:gd name="T98" fmla="*/ 1219 w 1304"/>
                  <a:gd name="T99" fmla="*/ 907 h 1418"/>
                  <a:gd name="T100" fmla="*/ 1219 w 1304"/>
                  <a:gd name="T101" fmla="*/ 794 h 1418"/>
                  <a:gd name="T102" fmla="*/ 1304 w 1304"/>
                  <a:gd name="T103" fmla="*/ 709 h 1418"/>
                  <a:gd name="T104" fmla="*/ 1304 w 1304"/>
                  <a:gd name="T105" fmla="*/ 596 h 1418"/>
                  <a:gd name="T106" fmla="*/ 1247 w 1304"/>
                  <a:gd name="T107" fmla="*/ 369 h 1418"/>
                  <a:gd name="T108" fmla="*/ 1219 w 1304"/>
                  <a:gd name="T109" fmla="*/ 340 h 1418"/>
                  <a:gd name="T110" fmla="*/ 1276 w 1304"/>
                  <a:gd name="T111" fmla="*/ 227 h 1418"/>
                  <a:gd name="T112" fmla="*/ 1276 w 1304"/>
                  <a:gd name="T113" fmla="*/ 114 h 1418"/>
                  <a:gd name="T114" fmla="*/ 1106 w 1304"/>
                  <a:gd name="T115" fmla="*/ 57 h 1418"/>
                  <a:gd name="T116" fmla="*/ 1077 w 1304"/>
                  <a:gd name="T117" fmla="*/ 0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304" h="1418">
                    <a:moveTo>
                      <a:pt x="1077" y="0"/>
                    </a:moveTo>
                    <a:lnTo>
                      <a:pt x="1049" y="29"/>
                    </a:lnTo>
                    <a:lnTo>
                      <a:pt x="1077" y="85"/>
                    </a:lnTo>
                    <a:lnTo>
                      <a:pt x="1021" y="85"/>
                    </a:lnTo>
                    <a:lnTo>
                      <a:pt x="1049" y="170"/>
                    </a:lnTo>
                    <a:lnTo>
                      <a:pt x="1021" y="199"/>
                    </a:lnTo>
                    <a:lnTo>
                      <a:pt x="1021" y="312"/>
                    </a:lnTo>
                    <a:lnTo>
                      <a:pt x="992" y="312"/>
                    </a:lnTo>
                    <a:lnTo>
                      <a:pt x="737" y="170"/>
                    </a:lnTo>
                    <a:lnTo>
                      <a:pt x="737" y="142"/>
                    </a:lnTo>
                    <a:lnTo>
                      <a:pt x="680" y="57"/>
                    </a:lnTo>
                    <a:lnTo>
                      <a:pt x="539" y="85"/>
                    </a:lnTo>
                    <a:lnTo>
                      <a:pt x="510" y="142"/>
                    </a:lnTo>
                    <a:lnTo>
                      <a:pt x="425" y="142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454" y="312"/>
                    </a:lnTo>
                    <a:lnTo>
                      <a:pt x="454" y="369"/>
                    </a:lnTo>
                    <a:lnTo>
                      <a:pt x="539" y="482"/>
                    </a:lnTo>
                    <a:lnTo>
                      <a:pt x="595" y="482"/>
                    </a:lnTo>
                    <a:lnTo>
                      <a:pt x="624" y="567"/>
                    </a:lnTo>
                    <a:lnTo>
                      <a:pt x="510" y="709"/>
                    </a:lnTo>
                    <a:lnTo>
                      <a:pt x="369" y="681"/>
                    </a:lnTo>
                    <a:lnTo>
                      <a:pt x="198" y="709"/>
                    </a:lnTo>
                    <a:lnTo>
                      <a:pt x="142" y="681"/>
                    </a:lnTo>
                    <a:lnTo>
                      <a:pt x="57" y="709"/>
                    </a:lnTo>
                    <a:lnTo>
                      <a:pt x="57" y="737"/>
                    </a:lnTo>
                    <a:lnTo>
                      <a:pt x="0" y="794"/>
                    </a:lnTo>
                    <a:lnTo>
                      <a:pt x="0" y="907"/>
                    </a:lnTo>
                    <a:lnTo>
                      <a:pt x="28" y="936"/>
                    </a:lnTo>
                    <a:lnTo>
                      <a:pt x="85" y="936"/>
                    </a:lnTo>
                    <a:lnTo>
                      <a:pt x="113" y="851"/>
                    </a:lnTo>
                    <a:lnTo>
                      <a:pt x="312" y="851"/>
                    </a:lnTo>
                    <a:lnTo>
                      <a:pt x="595" y="964"/>
                    </a:lnTo>
                    <a:lnTo>
                      <a:pt x="652" y="1049"/>
                    </a:lnTo>
                    <a:lnTo>
                      <a:pt x="737" y="1106"/>
                    </a:lnTo>
                    <a:lnTo>
                      <a:pt x="794" y="1106"/>
                    </a:lnTo>
                    <a:lnTo>
                      <a:pt x="794" y="1049"/>
                    </a:lnTo>
                    <a:lnTo>
                      <a:pt x="851" y="1049"/>
                    </a:lnTo>
                    <a:lnTo>
                      <a:pt x="907" y="1134"/>
                    </a:lnTo>
                    <a:lnTo>
                      <a:pt x="1049" y="1191"/>
                    </a:lnTo>
                    <a:lnTo>
                      <a:pt x="1021" y="1304"/>
                    </a:lnTo>
                    <a:lnTo>
                      <a:pt x="1077" y="1361"/>
                    </a:lnTo>
                    <a:lnTo>
                      <a:pt x="1134" y="1361"/>
                    </a:lnTo>
                    <a:lnTo>
                      <a:pt x="1134" y="1418"/>
                    </a:lnTo>
                    <a:lnTo>
                      <a:pt x="1247" y="1389"/>
                    </a:lnTo>
                    <a:lnTo>
                      <a:pt x="1247" y="1333"/>
                    </a:lnTo>
                    <a:lnTo>
                      <a:pt x="1191" y="1219"/>
                    </a:lnTo>
                    <a:lnTo>
                      <a:pt x="1276" y="992"/>
                    </a:lnTo>
                    <a:lnTo>
                      <a:pt x="1219" y="907"/>
                    </a:lnTo>
                    <a:lnTo>
                      <a:pt x="1219" y="794"/>
                    </a:lnTo>
                    <a:lnTo>
                      <a:pt x="1304" y="709"/>
                    </a:lnTo>
                    <a:lnTo>
                      <a:pt x="1304" y="596"/>
                    </a:lnTo>
                    <a:lnTo>
                      <a:pt x="1247" y="369"/>
                    </a:lnTo>
                    <a:lnTo>
                      <a:pt x="1219" y="340"/>
                    </a:lnTo>
                    <a:lnTo>
                      <a:pt x="1276" y="227"/>
                    </a:lnTo>
                    <a:lnTo>
                      <a:pt x="1276" y="114"/>
                    </a:lnTo>
                    <a:lnTo>
                      <a:pt x="1106" y="57"/>
                    </a:lnTo>
                    <a:lnTo>
                      <a:pt x="107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08" name="Freeform 28"/>
              <p:cNvSpPr>
                <a:spLocks/>
              </p:cNvSpPr>
              <p:nvPr/>
            </p:nvSpPr>
            <p:spPr bwMode="auto">
              <a:xfrm>
                <a:off x="4735513" y="4800600"/>
                <a:ext cx="1844675" cy="1439863"/>
              </a:xfrm>
              <a:custGeom>
                <a:avLst/>
                <a:gdLst>
                  <a:gd name="T0" fmla="*/ 1162 w 1162"/>
                  <a:gd name="T1" fmla="*/ 28 h 907"/>
                  <a:gd name="T2" fmla="*/ 1049 w 1162"/>
                  <a:gd name="T3" fmla="*/ 57 h 907"/>
                  <a:gd name="T4" fmla="*/ 1049 w 1162"/>
                  <a:gd name="T5" fmla="*/ 0 h 907"/>
                  <a:gd name="T6" fmla="*/ 992 w 1162"/>
                  <a:gd name="T7" fmla="*/ 0 h 907"/>
                  <a:gd name="T8" fmla="*/ 992 w 1162"/>
                  <a:gd name="T9" fmla="*/ 57 h 907"/>
                  <a:gd name="T10" fmla="*/ 1021 w 1162"/>
                  <a:gd name="T11" fmla="*/ 113 h 907"/>
                  <a:gd name="T12" fmla="*/ 936 w 1162"/>
                  <a:gd name="T13" fmla="*/ 227 h 907"/>
                  <a:gd name="T14" fmla="*/ 936 w 1162"/>
                  <a:gd name="T15" fmla="*/ 113 h 907"/>
                  <a:gd name="T16" fmla="*/ 879 w 1162"/>
                  <a:gd name="T17" fmla="*/ 198 h 907"/>
                  <a:gd name="T18" fmla="*/ 794 w 1162"/>
                  <a:gd name="T19" fmla="*/ 142 h 907"/>
                  <a:gd name="T20" fmla="*/ 794 w 1162"/>
                  <a:gd name="T21" fmla="*/ 170 h 907"/>
                  <a:gd name="T22" fmla="*/ 709 w 1162"/>
                  <a:gd name="T23" fmla="*/ 198 h 907"/>
                  <a:gd name="T24" fmla="*/ 652 w 1162"/>
                  <a:gd name="T25" fmla="*/ 170 h 907"/>
                  <a:gd name="T26" fmla="*/ 709 w 1162"/>
                  <a:gd name="T27" fmla="*/ 312 h 907"/>
                  <a:gd name="T28" fmla="*/ 652 w 1162"/>
                  <a:gd name="T29" fmla="*/ 283 h 907"/>
                  <a:gd name="T30" fmla="*/ 624 w 1162"/>
                  <a:gd name="T31" fmla="*/ 227 h 907"/>
                  <a:gd name="T32" fmla="*/ 539 w 1162"/>
                  <a:gd name="T33" fmla="*/ 142 h 907"/>
                  <a:gd name="T34" fmla="*/ 510 w 1162"/>
                  <a:gd name="T35" fmla="*/ 198 h 907"/>
                  <a:gd name="T36" fmla="*/ 454 w 1162"/>
                  <a:gd name="T37" fmla="*/ 198 h 907"/>
                  <a:gd name="T38" fmla="*/ 454 w 1162"/>
                  <a:gd name="T39" fmla="*/ 283 h 907"/>
                  <a:gd name="T40" fmla="*/ 369 w 1162"/>
                  <a:gd name="T41" fmla="*/ 255 h 907"/>
                  <a:gd name="T42" fmla="*/ 284 w 1162"/>
                  <a:gd name="T43" fmla="*/ 283 h 907"/>
                  <a:gd name="T44" fmla="*/ 284 w 1162"/>
                  <a:gd name="T45" fmla="*/ 369 h 907"/>
                  <a:gd name="T46" fmla="*/ 227 w 1162"/>
                  <a:gd name="T47" fmla="*/ 454 h 907"/>
                  <a:gd name="T48" fmla="*/ 170 w 1162"/>
                  <a:gd name="T49" fmla="*/ 454 h 907"/>
                  <a:gd name="T50" fmla="*/ 0 w 1162"/>
                  <a:gd name="T51" fmla="*/ 567 h 907"/>
                  <a:gd name="T52" fmla="*/ 0 w 1162"/>
                  <a:gd name="T53" fmla="*/ 680 h 907"/>
                  <a:gd name="T54" fmla="*/ 57 w 1162"/>
                  <a:gd name="T55" fmla="*/ 680 h 907"/>
                  <a:gd name="T56" fmla="*/ 57 w 1162"/>
                  <a:gd name="T57" fmla="*/ 765 h 907"/>
                  <a:gd name="T58" fmla="*/ 170 w 1162"/>
                  <a:gd name="T59" fmla="*/ 737 h 907"/>
                  <a:gd name="T60" fmla="*/ 255 w 1162"/>
                  <a:gd name="T61" fmla="*/ 680 h 907"/>
                  <a:gd name="T62" fmla="*/ 340 w 1162"/>
                  <a:gd name="T63" fmla="*/ 709 h 907"/>
                  <a:gd name="T64" fmla="*/ 482 w 1162"/>
                  <a:gd name="T65" fmla="*/ 737 h 907"/>
                  <a:gd name="T66" fmla="*/ 482 w 1162"/>
                  <a:gd name="T67" fmla="*/ 794 h 907"/>
                  <a:gd name="T68" fmla="*/ 567 w 1162"/>
                  <a:gd name="T69" fmla="*/ 822 h 907"/>
                  <a:gd name="T70" fmla="*/ 539 w 1162"/>
                  <a:gd name="T71" fmla="*/ 850 h 907"/>
                  <a:gd name="T72" fmla="*/ 595 w 1162"/>
                  <a:gd name="T73" fmla="*/ 879 h 907"/>
                  <a:gd name="T74" fmla="*/ 624 w 1162"/>
                  <a:gd name="T75" fmla="*/ 822 h 907"/>
                  <a:gd name="T76" fmla="*/ 680 w 1162"/>
                  <a:gd name="T77" fmla="*/ 822 h 907"/>
                  <a:gd name="T78" fmla="*/ 709 w 1162"/>
                  <a:gd name="T79" fmla="*/ 765 h 907"/>
                  <a:gd name="T80" fmla="*/ 794 w 1162"/>
                  <a:gd name="T81" fmla="*/ 765 h 907"/>
                  <a:gd name="T82" fmla="*/ 822 w 1162"/>
                  <a:gd name="T83" fmla="*/ 822 h 907"/>
                  <a:gd name="T84" fmla="*/ 766 w 1162"/>
                  <a:gd name="T85" fmla="*/ 850 h 907"/>
                  <a:gd name="T86" fmla="*/ 766 w 1162"/>
                  <a:gd name="T87" fmla="*/ 907 h 907"/>
                  <a:gd name="T88" fmla="*/ 992 w 1162"/>
                  <a:gd name="T89" fmla="*/ 879 h 907"/>
                  <a:gd name="T90" fmla="*/ 1106 w 1162"/>
                  <a:gd name="T91" fmla="*/ 907 h 907"/>
                  <a:gd name="T92" fmla="*/ 1162 w 1162"/>
                  <a:gd name="T93" fmla="*/ 879 h 907"/>
                  <a:gd name="T94" fmla="*/ 1134 w 1162"/>
                  <a:gd name="T95" fmla="*/ 737 h 907"/>
                  <a:gd name="T96" fmla="*/ 1162 w 1162"/>
                  <a:gd name="T97" fmla="*/ 737 h 907"/>
                  <a:gd name="T98" fmla="*/ 1134 w 1162"/>
                  <a:gd name="T99" fmla="*/ 680 h 907"/>
                  <a:gd name="T100" fmla="*/ 1162 w 1162"/>
                  <a:gd name="T101" fmla="*/ 652 h 907"/>
                  <a:gd name="T102" fmla="*/ 1106 w 1162"/>
                  <a:gd name="T103" fmla="*/ 624 h 907"/>
                  <a:gd name="T104" fmla="*/ 1134 w 1162"/>
                  <a:gd name="T105" fmla="*/ 510 h 907"/>
                  <a:gd name="T106" fmla="*/ 1134 w 1162"/>
                  <a:gd name="T107" fmla="*/ 397 h 907"/>
                  <a:gd name="T108" fmla="*/ 1077 w 1162"/>
                  <a:gd name="T109" fmla="*/ 369 h 907"/>
                  <a:gd name="T110" fmla="*/ 1134 w 1162"/>
                  <a:gd name="T111" fmla="*/ 312 h 907"/>
                  <a:gd name="T112" fmla="*/ 1162 w 1162"/>
                  <a:gd name="T113" fmla="*/ 28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62" h="907">
                    <a:moveTo>
                      <a:pt x="1162" y="28"/>
                    </a:moveTo>
                    <a:lnTo>
                      <a:pt x="1049" y="57"/>
                    </a:lnTo>
                    <a:lnTo>
                      <a:pt x="1049" y="0"/>
                    </a:lnTo>
                    <a:lnTo>
                      <a:pt x="992" y="0"/>
                    </a:lnTo>
                    <a:lnTo>
                      <a:pt x="992" y="57"/>
                    </a:lnTo>
                    <a:lnTo>
                      <a:pt x="1021" y="113"/>
                    </a:lnTo>
                    <a:lnTo>
                      <a:pt x="936" y="227"/>
                    </a:lnTo>
                    <a:lnTo>
                      <a:pt x="936" y="113"/>
                    </a:lnTo>
                    <a:lnTo>
                      <a:pt x="879" y="198"/>
                    </a:lnTo>
                    <a:lnTo>
                      <a:pt x="794" y="142"/>
                    </a:lnTo>
                    <a:lnTo>
                      <a:pt x="794" y="170"/>
                    </a:lnTo>
                    <a:lnTo>
                      <a:pt x="709" y="198"/>
                    </a:lnTo>
                    <a:lnTo>
                      <a:pt x="652" y="170"/>
                    </a:lnTo>
                    <a:lnTo>
                      <a:pt x="709" y="312"/>
                    </a:lnTo>
                    <a:lnTo>
                      <a:pt x="652" y="283"/>
                    </a:lnTo>
                    <a:lnTo>
                      <a:pt x="624" y="227"/>
                    </a:lnTo>
                    <a:lnTo>
                      <a:pt x="539" y="142"/>
                    </a:lnTo>
                    <a:lnTo>
                      <a:pt x="510" y="198"/>
                    </a:lnTo>
                    <a:lnTo>
                      <a:pt x="454" y="198"/>
                    </a:lnTo>
                    <a:lnTo>
                      <a:pt x="454" y="283"/>
                    </a:lnTo>
                    <a:lnTo>
                      <a:pt x="369" y="255"/>
                    </a:lnTo>
                    <a:lnTo>
                      <a:pt x="284" y="283"/>
                    </a:lnTo>
                    <a:lnTo>
                      <a:pt x="284" y="369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0" y="567"/>
                    </a:lnTo>
                    <a:lnTo>
                      <a:pt x="0" y="680"/>
                    </a:lnTo>
                    <a:lnTo>
                      <a:pt x="57" y="680"/>
                    </a:lnTo>
                    <a:lnTo>
                      <a:pt x="57" y="765"/>
                    </a:lnTo>
                    <a:lnTo>
                      <a:pt x="170" y="737"/>
                    </a:lnTo>
                    <a:lnTo>
                      <a:pt x="255" y="680"/>
                    </a:lnTo>
                    <a:lnTo>
                      <a:pt x="340" y="709"/>
                    </a:lnTo>
                    <a:lnTo>
                      <a:pt x="482" y="737"/>
                    </a:lnTo>
                    <a:lnTo>
                      <a:pt x="482" y="794"/>
                    </a:lnTo>
                    <a:lnTo>
                      <a:pt x="567" y="822"/>
                    </a:lnTo>
                    <a:lnTo>
                      <a:pt x="539" y="850"/>
                    </a:lnTo>
                    <a:lnTo>
                      <a:pt x="595" y="879"/>
                    </a:lnTo>
                    <a:lnTo>
                      <a:pt x="624" y="822"/>
                    </a:lnTo>
                    <a:lnTo>
                      <a:pt x="680" y="822"/>
                    </a:lnTo>
                    <a:lnTo>
                      <a:pt x="709" y="765"/>
                    </a:lnTo>
                    <a:lnTo>
                      <a:pt x="794" y="765"/>
                    </a:lnTo>
                    <a:lnTo>
                      <a:pt x="822" y="822"/>
                    </a:lnTo>
                    <a:lnTo>
                      <a:pt x="766" y="850"/>
                    </a:lnTo>
                    <a:lnTo>
                      <a:pt x="766" y="907"/>
                    </a:lnTo>
                    <a:lnTo>
                      <a:pt x="992" y="879"/>
                    </a:lnTo>
                    <a:lnTo>
                      <a:pt x="1106" y="907"/>
                    </a:lnTo>
                    <a:lnTo>
                      <a:pt x="1162" y="879"/>
                    </a:lnTo>
                    <a:lnTo>
                      <a:pt x="1134" y="737"/>
                    </a:lnTo>
                    <a:lnTo>
                      <a:pt x="1162" y="737"/>
                    </a:lnTo>
                    <a:lnTo>
                      <a:pt x="1134" y="680"/>
                    </a:lnTo>
                    <a:lnTo>
                      <a:pt x="1162" y="652"/>
                    </a:lnTo>
                    <a:lnTo>
                      <a:pt x="1106" y="624"/>
                    </a:lnTo>
                    <a:lnTo>
                      <a:pt x="1134" y="510"/>
                    </a:lnTo>
                    <a:lnTo>
                      <a:pt x="1134" y="397"/>
                    </a:lnTo>
                    <a:lnTo>
                      <a:pt x="1077" y="369"/>
                    </a:lnTo>
                    <a:lnTo>
                      <a:pt x="1134" y="312"/>
                    </a:lnTo>
                    <a:lnTo>
                      <a:pt x="1162" y="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09" name="Freeform 29"/>
              <p:cNvSpPr>
                <a:spLocks/>
              </p:cNvSpPr>
              <p:nvPr/>
            </p:nvSpPr>
            <p:spPr bwMode="auto">
              <a:xfrm>
                <a:off x="6491288" y="5026025"/>
                <a:ext cx="1035050" cy="1214438"/>
              </a:xfrm>
              <a:custGeom>
                <a:avLst/>
                <a:gdLst>
                  <a:gd name="T0" fmla="*/ 56 w 652"/>
                  <a:gd name="T1" fmla="*/ 737 h 765"/>
                  <a:gd name="T2" fmla="*/ 28 w 652"/>
                  <a:gd name="T3" fmla="*/ 595 h 765"/>
                  <a:gd name="T4" fmla="*/ 56 w 652"/>
                  <a:gd name="T5" fmla="*/ 595 h 765"/>
                  <a:gd name="T6" fmla="*/ 28 w 652"/>
                  <a:gd name="T7" fmla="*/ 538 h 765"/>
                  <a:gd name="T8" fmla="*/ 56 w 652"/>
                  <a:gd name="T9" fmla="*/ 510 h 765"/>
                  <a:gd name="T10" fmla="*/ 0 w 652"/>
                  <a:gd name="T11" fmla="*/ 482 h 765"/>
                  <a:gd name="T12" fmla="*/ 28 w 652"/>
                  <a:gd name="T13" fmla="*/ 368 h 765"/>
                  <a:gd name="T14" fmla="*/ 255 w 652"/>
                  <a:gd name="T15" fmla="*/ 368 h 765"/>
                  <a:gd name="T16" fmla="*/ 255 w 652"/>
                  <a:gd name="T17" fmla="*/ 198 h 765"/>
                  <a:gd name="T18" fmla="*/ 312 w 652"/>
                  <a:gd name="T19" fmla="*/ 170 h 765"/>
                  <a:gd name="T20" fmla="*/ 340 w 652"/>
                  <a:gd name="T21" fmla="*/ 85 h 765"/>
                  <a:gd name="T22" fmla="*/ 425 w 652"/>
                  <a:gd name="T23" fmla="*/ 0 h 765"/>
                  <a:gd name="T24" fmla="*/ 538 w 652"/>
                  <a:gd name="T25" fmla="*/ 28 h 765"/>
                  <a:gd name="T26" fmla="*/ 567 w 652"/>
                  <a:gd name="T27" fmla="*/ 0 h 765"/>
                  <a:gd name="T28" fmla="*/ 595 w 652"/>
                  <a:gd name="T29" fmla="*/ 56 h 765"/>
                  <a:gd name="T30" fmla="*/ 538 w 652"/>
                  <a:gd name="T31" fmla="*/ 141 h 765"/>
                  <a:gd name="T32" fmla="*/ 567 w 652"/>
                  <a:gd name="T33" fmla="*/ 141 h 765"/>
                  <a:gd name="T34" fmla="*/ 567 w 652"/>
                  <a:gd name="T35" fmla="*/ 198 h 765"/>
                  <a:gd name="T36" fmla="*/ 623 w 652"/>
                  <a:gd name="T37" fmla="*/ 170 h 765"/>
                  <a:gd name="T38" fmla="*/ 623 w 652"/>
                  <a:gd name="T39" fmla="*/ 227 h 765"/>
                  <a:gd name="T40" fmla="*/ 595 w 652"/>
                  <a:gd name="T41" fmla="*/ 255 h 765"/>
                  <a:gd name="T42" fmla="*/ 595 w 652"/>
                  <a:gd name="T43" fmla="*/ 340 h 765"/>
                  <a:gd name="T44" fmla="*/ 652 w 652"/>
                  <a:gd name="T45" fmla="*/ 425 h 765"/>
                  <a:gd name="T46" fmla="*/ 652 w 652"/>
                  <a:gd name="T47" fmla="*/ 567 h 765"/>
                  <a:gd name="T48" fmla="*/ 623 w 652"/>
                  <a:gd name="T49" fmla="*/ 708 h 765"/>
                  <a:gd name="T50" fmla="*/ 510 w 652"/>
                  <a:gd name="T51" fmla="*/ 708 h 765"/>
                  <a:gd name="T52" fmla="*/ 425 w 652"/>
                  <a:gd name="T53" fmla="*/ 765 h 765"/>
                  <a:gd name="T54" fmla="*/ 312 w 652"/>
                  <a:gd name="T55" fmla="*/ 708 h 765"/>
                  <a:gd name="T56" fmla="*/ 255 w 652"/>
                  <a:gd name="T57" fmla="*/ 737 h 765"/>
                  <a:gd name="T58" fmla="*/ 56 w 652"/>
                  <a:gd name="T59" fmla="*/ 737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52" h="765">
                    <a:moveTo>
                      <a:pt x="56" y="737"/>
                    </a:moveTo>
                    <a:lnTo>
                      <a:pt x="28" y="595"/>
                    </a:lnTo>
                    <a:lnTo>
                      <a:pt x="56" y="595"/>
                    </a:lnTo>
                    <a:lnTo>
                      <a:pt x="28" y="538"/>
                    </a:lnTo>
                    <a:lnTo>
                      <a:pt x="56" y="510"/>
                    </a:lnTo>
                    <a:lnTo>
                      <a:pt x="0" y="482"/>
                    </a:lnTo>
                    <a:lnTo>
                      <a:pt x="28" y="368"/>
                    </a:lnTo>
                    <a:lnTo>
                      <a:pt x="255" y="368"/>
                    </a:lnTo>
                    <a:lnTo>
                      <a:pt x="255" y="198"/>
                    </a:lnTo>
                    <a:lnTo>
                      <a:pt x="312" y="170"/>
                    </a:lnTo>
                    <a:lnTo>
                      <a:pt x="340" y="85"/>
                    </a:lnTo>
                    <a:lnTo>
                      <a:pt x="425" y="0"/>
                    </a:lnTo>
                    <a:lnTo>
                      <a:pt x="538" y="28"/>
                    </a:lnTo>
                    <a:lnTo>
                      <a:pt x="567" y="0"/>
                    </a:lnTo>
                    <a:lnTo>
                      <a:pt x="595" y="56"/>
                    </a:lnTo>
                    <a:lnTo>
                      <a:pt x="538" y="141"/>
                    </a:lnTo>
                    <a:lnTo>
                      <a:pt x="567" y="141"/>
                    </a:lnTo>
                    <a:lnTo>
                      <a:pt x="567" y="198"/>
                    </a:lnTo>
                    <a:lnTo>
                      <a:pt x="623" y="170"/>
                    </a:lnTo>
                    <a:lnTo>
                      <a:pt x="623" y="227"/>
                    </a:lnTo>
                    <a:lnTo>
                      <a:pt x="595" y="255"/>
                    </a:lnTo>
                    <a:lnTo>
                      <a:pt x="595" y="340"/>
                    </a:lnTo>
                    <a:lnTo>
                      <a:pt x="652" y="425"/>
                    </a:lnTo>
                    <a:lnTo>
                      <a:pt x="652" y="567"/>
                    </a:lnTo>
                    <a:lnTo>
                      <a:pt x="623" y="708"/>
                    </a:lnTo>
                    <a:lnTo>
                      <a:pt x="510" y="708"/>
                    </a:lnTo>
                    <a:lnTo>
                      <a:pt x="425" y="765"/>
                    </a:lnTo>
                    <a:lnTo>
                      <a:pt x="312" y="708"/>
                    </a:lnTo>
                    <a:lnTo>
                      <a:pt x="255" y="737"/>
                    </a:lnTo>
                    <a:lnTo>
                      <a:pt x="56" y="73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10" name="Freeform 30"/>
              <p:cNvSpPr>
                <a:spLocks/>
              </p:cNvSpPr>
              <p:nvPr/>
            </p:nvSpPr>
            <p:spPr bwMode="auto">
              <a:xfrm>
                <a:off x="6445250" y="4756150"/>
                <a:ext cx="585788" cy="854075"/>
              </a:xfrm>
              <a:custGeom>
                <a:avLst/>
                <a:gdLst>
                  <a:gd name="T0" fmla="*/ 85 w 369"/>
                  <a:gd name="T1" fmla="*/ 28 h 538"/>
                  <a:gd name="T2" fmla="*/ 57 w 369"/>
                  <a:gd name="T3" fmla="*/ 340 h 538"/>
                  <a:gd name="T4" fmla="*/ 0 w 369"/>
                  <a:gd name="T5" fmla="*/ 397 h 538"/>
                  <a:gd name="T6" fmla="*/ 57 w 369"/>
                  <a:gd name="T7" fmla="*/ 425 h 538"/>
                  <a:gd name="T8" fmla="*/ 57 w 369"/>
                  <a:gd name="T9" fmla="*/ 538 h 538"/>
                  <a:gd name="T10" fmla="*/ 284 w 369"/>
                  <a:gd name="T11" fmla="*/ 538 h 538"/>
                  <a:gd name="T12" fmla="*/ 284 w 369"/>
                  <a:gd name="T13" fmla="*/ 368 h 538"/>
                  <a:gd name="T14" fmla="*/ 341 w 369"/>
                  <a:gd name="T15" fmla="*/ 340 h 538"/>
                  <a:gd name="T16" fmla="*/ 369 w 369"/>
                  <a:gd name="T17" fmla="*/ 255 h 538"/>
                  <a:gd name="T18" fmla="*/ 312 w 369"/>
                  <a:gd name="T19" fmla="*/ 226 h 538"/>
                  <a:gd name="T20" fmla="*/ 341 w 369"/>
                  <a:gd name="T21" fmla="*/ 113 h 538"/>
                  <a:gd name="T22" fmla="*/ 284 w 369"/>
                  <a:gd name="T23" fmla="*/ 113 h 538"/>
                  <a:gd name="T24" fmla="*/ 284 w 369"/>
                  <a:gd name="T25" fmla="*/ 56 h 538"/>
                  <a:gd name="T26" fmla="*/ 199 w 369"/>
                  <a:gd name="T27" fmla="*/ 0 h 538"/>
                  <a:gd name="T28" fmla="*/ 85 w 369"/>
                  <a:gd name="T29" fmla="*/ 2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9" h="538">
                    <a:moveTo>
                      <a:pt x="85" y="28"/>
                    </a:moveTo>
                    <a:lnTo>
                      <a:pt x="57" y="340"/>
                    </a:lnTo>
                    <a:lnTo>
                      <a:pt x="0" y="397"/>
                    </a:lnTo>
                    <a:lnTo>
                      <a:pt x="57" y="425"/>
                    </a:lnTo>
                    <a:lnTo>
                      <a:pt x="57" y="538"/>
                    </a:lnTo>
                    <a:lnTo>
                      <a:pt x="284" y="538"/>
                    </a:lnTo>
                    <a:lnTo>
                      <a:pt x="284" y="368"/>
                    </a:lnTo>
                    <a:lnTo>
                      <a:pt x="341" y="340"/>
                    </a:lnTo>
                    <a:lnTo>
                      <a:pt x="369" y="255"/>
                    </a:lnTo>
                    <a:lnTo>
                      <a:pt x="312" y="226"/>
                    </a:lnTo>
                    <a:lnTo>
                      <a:pt x="341" y="113"/>
                    </a:lnTo>
                    <a:lnTo>
                      <a:pt x="284" y="113"/>
                    </a:lnTo>
                    <a:lnTo>
                      <a:pt x="284" y="56"/>
                    </a:lnTo>
                    <a:lnTo>
                      <a:pt x="199" y="0"/>
                    </a:lnTo>
                    <a:lnTo>
                      <a:pt x="85" y="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11" name="Freeform 31"/>
              <p:cNvSpPr>
                <a:spLocks/>
              </p:cNvSpPr>
              <p:nvPr/>
            </p:nvSpPr>
            <p:spPr bwMode="auto">
              <a:xfrm>
                <a:off x="6491288" y="3540125"/>
                <a:ext cx="719138" cy="1304925"/>
              </a:xfrm>
              <a:custGeom>
                <a:avLst/>
                <a:gdLst>
                  <a:gd name="T0" fmla="*/ 113 w 453"/>
                  <a:gd name="T1" fmla="*/ 29 h 822"/>
                  <a:gd name="T2" fmla="*/ 113 w 453"/>
                  <a:gd name="T3" fmla="*/ 142 h 822"/>
                  <a:gd name="T4" fmla="*/ 28 w 453"/>
                  <a:gd name="T5" fmla="*/ 227 h 822"/>
                  <a:gd name="T6" fmla="*/ 28 w 453"/>
                  <a:gd name="T7" fmla="*/ 340 h 822"/>
                  <a:gd name="T8" fmla="*/ 85 w 453"/>
                  <a:gd name="T9" fmla="*/ 425 h 822"/>
                  <a:gd name="T10" fmla="*/ 0 w 453"/>
                  <a:gd name="T11" fmla="*/ 652 h 822"/>
                  <a:gd name="T12" fmla="*/ 56 w 453"/>
                  <a:gd name="T13" fmla="*/ 766 h 822"/>
                  <a:gd name="T14" fmla="*/ 56 w 453"/>
                  <a:gd name="T15" fmla="*/ 794 h 822"/>
                  <a:gd name="T16" fmla="*/ 170 w 453"/>
                  <a:gd name="T17" fmla="*/ 766 h 822"/>
                  <a:gd name="T18" fmla="*/ 255 w 453"/>
                  <a:gd name="T19" fmla="*/ 822 h 822"/>
                  <a:gd name="T20" fmla="*/ 283 w 453"/>
                  <a:gd name="T21" fmla="*/ 766 h 822"/>
                  <a:gd name="T22" fmla="*/ 340 w 453"/>
                  <a:gd name="T23" fmla="*/ 766 h 822"/>
                  <a:gd name="T24" fmla="*/ 340 w 453"/>
                  <a:gd name="T25" fmla="*/ 681 h 822"/>
                  <a:gd name="T26" fmla="*/ 368 w 453"/>
                  <a:gd name="T27" fmla="*/ 454 h 822"/>
                  <a:gd name="T28" fmla="*/ 283 w 453"/>
                  <a:gd name="T29" fmla="*/ 255 h 822"/>
                  <a:gd name="T30" fmla="*/ 340 w 453"/>
                  <a:gd name="T31" fmla="*/ 284 h 822"/>
                  <a:gd name="T32" fmla="*/ 340 w 453"/>
                  <a:gd name="T33" fmla="*/ 199 h 822"/>
                  <a:gd name="T34" fmla="*/ 453 w 453"/>
                  <a:gd name="T35" fmla="*/ 57 h 822"/>
                  <a:gd name="T36" fmla="*/ 255 w 453"/>
                  <a:gd name="T37" fmla="*/ 0 h 822"/>
                  <a:gd name="T38" fmla="*/ 170 w 453"/>
                  <a:gd name="T39" fmla="*/ 29 h 822"/>
                  <a:gd name="T40" fmla="*/ 113 w 453"/>
                  <a:gd name="T41" fmla="*/ 29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3" h="822">
                    <a:moveTo>
                      <a:pt x="113" y="29"/>
                    </a:moveTo>
                    <a:lnTo>
                      <a:pt x="113" y="142"/>
                    </a:lnTo>
                    <a:lnTo>
                      <a:pt x="28" y="227"/>
                    </a:lnTo>
                    <a:lnTo>
                      <a:pt x="28" y="340"/>
                    </a:lnTo>
                    <a:lnTo>
                      <a:pt x="85" y="425"/>
                    </a:lnTo>
                    <a:lnTo>
                      <a:pt x="0" y="652"/>
                    </a:lnTo>
                    <a:lnTo>
                      <a:pt x="56" y="766"/>
                    </a:lnTo>
                    <a:lnTo>
                      <a:pt x="56" y="794"/>
                    </a:lnTo>
                    <a:lnTo>
                      <a:pt x="170" y="766"/>
                    </a:lnTo>
                    <a:lnTo>
                      <a:pt x="255" y="822"/>
                    </a:lnTo>
                    <a:lnTo>
                      <a:pt x="283" y="766"/>
                    </a:lnTo>
                    <a:lnTo>
                      <a:pt x="340" y="766"/>
                    </a:lnTo>
                    <a:lnTo>
                      <a:pt x="340" y="681"/>
                    </a:lnTo>
                    <a:lnTo>
                      <a:pt x="368" y="454"/>
                    </a:lnTo>
                    <a:lnTo>
                      <a:pt x="283" y="255"/>
                    </a:lnTo>
                    <a:lnTo>
                      <a:pt x="340" y="284"/>
                    </a:lnTo>
                    <a:lnTo>
                      <a:pt x="340" y="199"/>
                    </a:lnTo>
                    <a:lnTo>
                      <a:pt x="453" y="57"/>
                    </a:lnTo>
                    <a:lnTo>
                      <a:pt x="255" y="0"/>
                    </a:lnTo>
                    <a:lnTo>
                      <a:pt x="170" y="29"/>
                    </a:lnTo>
                    <a:lnTo>
                      <a:pt x="113" y="2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12" name="Freeform 32"/>
              <p:cNvSpPr>
                <a:spLocks/>
              </p:cNvSpPr>
              <p:nvPr/>
            </p:nvSpPr>
            <p:spPr bwMode="auto">
              <a:xfrm>
                <a:off x="6580188" y="2820988"/>
                <a:ext cx="900113" cy="809625"/>
              </a:xfrm>
              <a:custGeom>
                <a:avLst/>
                <a:gdLst>
                  <a:gd name="T0" fmla="*/ 0 w 567"/>
                  <a:gd name="T1" fmla="*/ 255 h 510"/>
                  <a:gd name="T2" fmla="*/ 57 w 567"/>
                  <a:gd name="T3" fmla="*/ 482 h 510"/>
                  <a:gd name="T4" fmla="*/ 114 w 567"/>
                  <a:gd name="T5" fmla="*/ 482 h 510"/>
                  <a:gd name="T6" fmla="*/ 199 w 567"/>
                  <a:gd name="T7" fmla="*/ 453 h 510"/>
                  <a:gd name="T8" fmla="*/ 397 w 567"/>
                  <a:gd name="T9" fmla="*/ 510 h 510"/>
                  <a:gd name="T10" fmla="*/ 567 w 567"/>
                  <a:gd name="T11" fmla="*/ 368 h 510"/>
                  <a:gd name="T12" fmla="*/ 511 w 567"/>
                  <a:gd name="T13" fmla="*/ 85 h 510"/>
                  <a:gd name="T14" fmla="*/ 397 w 567"/>
                  <a:gd name="T15" fmla="*/ 0 h 510"/>
                  <a:gd name="T16" fmla="*/ 341 w 567"/>
                  <a:gd name="T17" fmla="*/ 56 h 510"/>
                  <a:gd name="T18" fmla="*/ 341 w 567"/>
                  <a:gd name="T19" fmla="*/ 141 h 510"/>
                  <a:gd name="T20" fmla="*/ 227 w 567"/>
                  <a:gd name="T21" fmla="*/ 198 h 510"/>
                  <a:gd name="T22" fmla="*/ 142 w 567"/>
                  <a:gd name="T23" fmla="*/ 198 h 510"/>
                  <a:gd name="T24" fmla="*/ 85 w 567"/>
                  <a:gd name="T25" fmla="*/ 283 h 510"/>
                  <a:gd name="T26" fmla="*/ 0 w 567"/>
                  <a:gd name="T27" fmla="*/ 25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7" h="510">
                    <a:moveTo>
                      <a:pt x="0" y="255"/>
                    </a:moveTo>
                    <a:lnTo>
                      <a:pt x="57" y="482"/>
                    </a:lnTo>
                    <a:lnTo>
                      <a:pt x="114" y="482"/>
                    </a:lnTo>
                    <a:lnTo>
                      <a:pt x="199" y="453"/>
                    </a:lnTo>
                    <a:lnTo>
                      <a:pt x="397" y="510"/>
                    </a:lnTo>
                    <a:lnTo>
                      <a:pt x="567" y="368"/>
                    </a:lnTo>
                    <a:lnTo>
                      <a:pt x="511" y="85"/>
                    </a:lnTo>
                    <a:lnTo>
                      <a:pt x="397" y="0"/>
                    </a:lnTo>
                    <a:lnTo>
                      <a:pt x="341" y="56"/>
                    </a:lnTo>
                    <a:lnTo>
                      <a:pt x="341" y="141"/>
                    </a:lnTo>
                    <a:lnTo>
                      <a:pt x="227" y="198"/>
                    </a:lnTo>
                    <a:lnTo>
                      <a:pt x="142" y="198"/>
                    </a:lnTo>
                    <a:lnTo>
                      <a:pt x="85" y="283"/>
                    </a:lnTo>
                    <a:lnTo>
                      <a:pt x="0" y="25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13" name="Freeform 33"/>
              <p:cNvSpPr>
                <a:spLocks/>
              </p:cNvSpPr>
              <p:nvPr/>
            </p:nvSpPr>
            <p:spPr bwMode="auto">
              <a:xfrm>
                <a:off x="6940550" y="3630613"/>
                <a:ext cx="809625" cy="1125538"/>
              </a:xfrm>
              <a:custGeom>
                <a:avLst/>
                <a:gdLst>
                  <a:gd name="T0" fmla="*/ 170 w 510"/>
                  <a:gd name="T1" fmla="*/ 0 h 709"/>
                  <a:gd name="T2" fmla="*/ 227 w 510"/>
                  <a:gd name="T3" fmla="*/ 57 h 709"/>
                  <a:gd name="T4" fmla="*/ 454 w 510"/>
                  <a:gd name="T5" fmla="*/ 28 h 709"/>
                  <a:gd name="T6" fmla="*/ 454 w 510"/>
                  <a:gd name="T7" fmla="*/ 85 h 709"/>
                  <a:gd name="T8" fmla="*/ 482 w 510"/>
                  <a:gd name="T9" fmla="*/ 85 h 709"/>
                  <a:gd name="T10" fmla="*/ 454 w 510"/>
                  <a:gd name="T11" fmla="*/ 198 h 709"/>
                  <a:gd name="T12" fmla="*/ 425 w 510"/>
                  <a:gd name="T13" fmla="*/ 255 h 709"/>
                  <a:gd name="T14" fmla="*/ 454 w 510"/>
                  <a:gd name="T15" fmla="*/ 340 h 709"/>
                  <a:gd name="T16" fmla="*/ 425 w 510"/>
                  <a:gd name="T17" fmla="*/ 425 h 709"/>
                  <a:gd name="T18" fmla="*/ 369 w 510"/>
                  <a:gd name="T19" fmla="*/ 425 h 709"/>
                  <a:gd name="T20" fmla="*/ 454 w 510"/>
                  <a:gd name="T21" fmla="*/ 482 h 709"/>
                  <a:gd name="T22" fmla="*/ 510 w 510"/>
                  <a:gd name="T23" fmla="*/ 567 h 709"/>
                  <a:gd name="T24" fmla="*/ 454 w 510"/>
                  <a:gd name="T25" fmla="*/ 595 h 709"/>
                  <a:gd name="T26" fmla="*/ 425 w 510"/>
                  <a:gd name="T27" fmla="*/ 624 h 709"/>
                  <a:gd name="T28" fmla="*/ 397 w 510"/>
                  <a:gd name="T29" fmla="*/ 680 h 709"/>
                  <a:gd name="T30" fmla="*/ 369 w 510"/>
                  <a:gd name="T31" fmla="*/ 652 h 709"/>
                  <a:gd name="T32" fmla="*/ 369 w 510"/>
                  <a:gd name="T33" fmla="*/ 567 h 709"/>
                  <a:gd name="T34" fmla="*/ 312 w 510"/>
                  <a:gd name="T35" fmla="*/ 539 h 709"/>
                  <a:gd name="T36" fmla="*/ 199 w 510"/>
                  <a:gd name="T37" fmla="*/ 510 h 709"/>
                  <a:gd name="T38" fmla="*/ 199 w 510"/>
                  <a:gd name="T39" fmla="*/ 567 h 709"/>
                  <a:gd name="T40" fmla="*/ 114 w 510"/>
                  <a:gd name="T41" fmla="*/ 539 h 709"/>
                  <a:gd name="T42" fmla="*/ 57 w 510"/>
                  <a:gd name="T43" fmla="*/ 709 h 709"/>
                  <a:gd name="T44" fmla="*/ 85 w 510"/>
                  <a:gd name="T45" fmla="*/ 397 h 709"/>
                  <a:gd name="T46" fmla="*/ 0 w 510"/>
                  <a:gd name="T47" fmla="*/ 198 h 709"/>
                  <a:gd name="T48" fmla="*/ 57 w 510"/>
                  <a:gd name="T49" fmla="*/ 227 h 709"/>
                  <a:gd name="T50" fmla="*/ 57 w 510"/>
                  <a:gd name="T51" fmla="*/ 142 h 709"/>
                  <a:gd name="T52" fmla="*/ 170 w 510"/>
                  <a:gd name="T53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0" h="709">
                    <a:moveTo>
                      <a:pt x="170" y="0"/>
                    </a:moveTo>
                    <a:lnTo>
                      <a:pt x="227" y="57"/>
                    </a:lnTo>
                    <a:lnTo>
                      <a:pt x="454" y="28"/>
                    </a:lnTo>
                    <a:lnTo>
                      <a:pt x="454" y="85"/>
                    </a:lnTo>
                    <a:lnTo>
                      <a:pt x="482" y="85"/>
                    </a:lnTo>
                    <a:lnTo>
                      <a:pt x="454" y="198"/>
                    </a:lnTo>
                    <a:lnTo>
                      <a:pt x="425" y="255"/>
                    </a:lnTo>
                    <a:lnTo>
                      <a:pt x="454" y="340"/>
                    </a:lnTo>
                    <a:lnTo>
                      <a:pt x="425" y="425"/>
                    </a:lnTo>
                    <a:lnTo>
                      <a:pt x="369" y="425"/>
                    </a:lnTo>
                    <a:lnTo>
                      <a:pt x="454" y="482"/>
                    </a:lnTo>
                    <a:lnTo>
                      <a:pt x="510" y="567"/>
                    </a:lnTo>
                    <a:lnTo>
                      <a:pt x="454" y="595"/>
                    </a:lnTo>
                    <a:lnTo>
                      <a:pt x="425" y="624"/>
                    </a:lnTo>
                    <a:lnTo>
                      <a:pt x="397" y="680"/>
                    </a:lnTo>
                    <a:lnTo>
                      <a:pt x="369" y="652"/>
                    </a:lnTo>
                    <a:lnTo>
                      <a:pt x="369" y="567"/>
                    </a:lnTo>
                    <a:lnTo>
                      <a:pt x="312" y="539"/>
                    </a:lnTo>
                    <a:lnTo>
                      <a:pt x="199" y="510"/>
                    </a:lnTo>
                    <a:lnTo>
                      <a:pt x="199" y="567"/>
                    </a:lnTo>
                    <a:lnTo>
                      <a:pt x="114" y="539"/>
                    </a:lnTo>
                    <a:lnTo>
                      <a:pt x="57" y="709"/>
                    </a:lnTo>
                    <a:lnTo>
                      <a:pt x="85" y="397"/>
                    </a:lnTo>
                    <a:lnTo>
                      <a:pt x="0" y="198"/>
                    </a:lnTo>
                    <a:lnTo>
                      <a:pt x="57" y="227"/>
                    </a:lnTo>
                    <a:lnTo>
                      <a:pt x="57" y="142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14" name="Freeform 34"/>
              <p:cNvSpPr>
                <a:spLocks/>
              </p:cNvSpPr>
              <p:nvPr/>
            </p:nvSpPr>
            <p:spPr bwMode="auto">
              <a:xfrm>
                <a:off x="7210425" y="2730500"/>
                <a:ext cx="811213" cy="1665288"/>
              </a:xfrm>
              <a:custGeom>
                <a:avLst/>
                <a:gdLst>
                  <a:gd name="T0" fmla="*/ 255 w 511"/>
                  <a:gd name="T1" fmla="*/ 992 h 1049"/>
                  <a:gd name="T2" fmla="*/ 369 w 511"/>
                  <a:gd name="T3" fmla="*/ 1049 h 1049"/>
                  <a:gd name="T4" fmla="*/ 426 w 511"/>
                  <a:gd name="T5" fmla="*/ 1049 h 1049"/>
                  <a:gd name="T6" fmla="*/ 454 w 511"/>
                  <a:gd name="T7" fmla="*/ 935 h 1049"/>
                  <a:gd name="T8" fmla="*/ 511 w 511"/>
                  <a:gd name="T9" fmla="*/ 794 h 1049"/>
                  <a:gd name="T10" fmla="*/ 454 w 511"/>
                  <a:gd name="T11" fmla="*/ 624 h 1049"/>
                  <a:gd name="T12" fmla="*/ 482 w 511"/>
                  <a:gd name="T13" fmla="*/ 567 h 1049"/>
                  <a:gd name="T14" fmla="*/ 454 w 511"/>
                  <a:gd name="T15" fmla="*/ 510 h 1049"/>
                  <a:gd name="T16" fmla="*/ 454 w 511"/>
                  <a:gd name="T17" fmla="*/ 425 h 1049"/>
                  <a:gd name="T18" fmla="*/ 426 w 511"/>
                  <a:gd name="T19" fmla="*/ 397 h 1049"/>
                  <a:gd name="T20" fmla="*/ 426 w 511"/>
                  <a:gd name="T21" fmla="*/ 312 h 1049"/>
                  <a:gd name="T22" fmla="*/ 397 w 511"/>
                  <a:gd name="T23" fmla="*/ 283 h 1049"/>
                  <a:gd name="T24" fmla="*/ 426 w 511"/>
                  <a:gd name="T25" fmla="*/ 198 h 1049"/>
                  <a:gd name="T26" fmla="*/ 369 w 511"/>
                  <a:gd name="T27" fmla="*/ 28 h 1049"/>
                  <a:gd name="T28" fmla="*/ 340 w 511"/>
                  <a:gd name="T29" fmla="*/ 0 h 1049"/>
                  <a:gd name="T30" fmla="*/ 227 w 511"/>
                  <a:gd name="T31" fmla="*/ 57 h 1049"/>
                  <a:gd name="T32" fmla="*/ 227 w 511"/>
                  <a:gd name="T33" fmla="*/ 113 h 1049"/>
                  <a:gd name="T34" fmla="*/ 114 w 511"/>
                  <a:gd name="T35" fmla="*/ 142 h 1049"/>
                  <a:gd name="T36" fmla="*/ 170 w 511"/>
                  <a:gd name="T37" fmla="*/ 425 h 1049"/>
                  <a:gd name="T38" fmla="*/ 0 w 511"/>
                  <a:gd name="T39" fmla="*/ 567 h 1049"/>
                  <a:gd name="T40" fmla="*/ 57 w 511"/>
                  <a:gd name="T41" fmla="*/ 624 h 1049"/>
                  <a:gd name="T42" fmla="*/ 284 w 511"/>
                  <a:gd name="T43" fmla="*/ 595 h 1049"/>
                  <a:gd name="T44" fmla="*/ 284 w 511"/>
                  <a:gd name="T45" fmla="*/ 652 h 1049"/>
                  <a:gd name="T46" fmla="*/ 312 w 511"/>
                  <a:gd name="T47" fmla="*/ 652 h 1049"/>
                  <a:gd name="T48" fmla="*/ 284 w 511"/>
                  <a:gd name="T49" fmla="*/ 765 h 1049"/>
                  <a:gd name="T50" fmla="*/ 255 w 511"/>
                  <a:gd name="T51" fmla="*/ 822 h 1049"/>
                  <a:gd name="T52" fmla="*/ 284 w 511"/>
                  <a:gd name="T53" fmla="*/ 907 h 1049"/>
                  <a:gd name="T54" fmla="*/ 255 w 511"/>
                  <a:gd name="T55" fmla="*/ 992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11" h="1049">
                    <a:moveTo>
                      <a:pt x="255" y="992"/>
                    </a:moveTo>
                    <a:lnTo>
                      <a:pt x="369" y="1049"/>
                    </a:lnTo>
                    <a:lnTo>
                      <a:pt x="426" y="1049"/>
                    </a:lnTo>
                    <a:lnTo>
                      <a:pt x="454" y="935"/>
                    </a:lnTo>
                    <a:lnTo>
                      <a:pt x="511" y="794"/>
                    </a:lnTo>
                    <a:lnTo>
                      <a:pt x="454" y="624"/>
                    </a:lnTo>
                    <a:lnTo>
                      <a:pt x="482" y="567"/>
                    </a:lnTo>
                    <a:lnTo>
                      <a:pt x="454" y="510"/>
                    </a:lnTo>
                    <a:lnTo>
                      <a:pt x="454" y="425"/>
                    </a:lnTo>
                    <a:lnTo>
                      <a:pt x="426" y="397"/>
                    </a:lnTo>
                    <a:lnTo>
                      <a:pt x="426" y="312"/>
                    </a:lnTo>
                    <a:lnTo>
                      <a:pt x="397" y="283"/>
                    </a:lnTo>
                    <a:lnTo>
                      <a:pt x="426" y="198"/>
                    </a:lnTo>
                    <a:lnTo>
                      <a:pt x="369" y="28"/>
                    </a:lnTo>
                    <a:lnTo>
                      <a:pt x="340" y="0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114" y="142"/>
                    </a:lnTo>
                    <a:lnTo>
                      <a:pt x="170" y="425"/>
                    </a:lnTo>
                    <a:lnTo>
                      <a:pt x="0" y="567"/>
                    </a:lnTo>
                    <a:lnTo>
                      <a:pt x="57" y="624"/>
                    </a:lnTo>
                    <a:lnTo>
                      <a:pt x="284" y="595"/>
                    </a:lnTo>
                    <a:lnTo>
                      <a:pt x="284" y="652"/>
                    </a:lnTo>
                    <a:lnTo>
                      <a:pt x="312" y="652"/>
                    </a:lnTo>
                    <a:lnTo>
                      <a:pt x="284" y="765"/>
                    </a:lnTo>
                    <a:lnTo>
                      <a:pt x="255" y="822"/>
                    </a:lnTo>
                    <a:lnTo>
                      <a:pt x="284" y="907"/>
                    </a:lnTo>
                    <a:lnTo>
                      <a:pt x="255" y="99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34" name="Freeform 54"/>
              <p:cNvSpPr>
                <a:spLocks/>
              </p:cNvSpPr>
              <p:nvPr/>
            </p:nvSpPr>
            <p:spPr bwMode="auto">
              <a:xfrm>
                <a:off x="9775825" y="7996238"/>
                <a:ext cx="1035050" cy="1214438"/>
              </a:xfrm>
              <a:custGeom>
                <a:avLst/>
                <a:gdLst>
                  <a:gd name="T0" fmla="*/ 170 w 652"/>
                  <a:gd name="T1" fmla="*/ 765 h 765"/>
                  <a:gd name="T2" fmla="*/ 0 w 652"/>
                  <a:gd name="T3" fmla="*/ 680 h 765"/>
                  <a:gd name="T4" fmla="*/ 57 w 652"/>
                  <a:gd name="T5" fmla="*/ 652 h 765"/>
                  <a:gd name="T6" fmla="*/ 85 w 652"/>
                  <a:gd name="T7" fmla="*/ 680 h 765"/>
                  <a:gd name="T8" fmla="*/ 85 w 652"/>
                  <a:gd name="T9" fmla="*/ 652 h 765"/>
                  <a:gd name="T10" fmla="*/ 0 w 652"/>
                  <a:gd name="T11" fmla="*/ 567 h 765"/>
                  <a:gd name="T12" fmla="*/ 114 w 652"/>
                  <a:gd name="T13" fmla="*/ 595 h 765"/>
                  <a:gd name="T14" fmla="*/ 57 w 652"/>
                  <a:gd name="T15" fmla="*/ 538 h 765"/>
                  <a:gd name="T16" fmla="*/ 85 w 652"/>
                  <a:gd name="T17" fmla="*/ 538 h 765"/>
                  <a:gd name="T18" fmla="*/ 57 w 652"/>
                  <a:gd name="T19" fmla="*/ 510 h 765"/>
                  <a:gd name="T20" fmla="*/ 57 w 652"/>
                  <a:gd name="T21" fmla="*/ 482 h 765"/>
                  <a:gd name="T22" fmla="*/ 142 w 652"/>
                  <a:gd name="T23" fmla="*/ 510 h 765"/>
                  <a:gd name="T24" fmla="*/ 199 w 652"/>
                  <a:gd name="T25" fmla="*/ 482 h 765"/>
                  <a:gd name="T26" fmla="*/ 85 w 652"/>
                  <a:gd name="T27" fmla="*/ 425 h 765"/>
                  <a:gd name="T28" fmla="*/ 85 w 652"/>
                  <a:gd name="T29" fmla="*/ 397 h 765"/>
                  <a:gd name="T30" fmla="*/ 114 w 652"/>
                  <a:gd name="T31" fmla="*/ 368 h 765"/>
                  <a:gd name="T32" fmla="*/ 85 w 652"/>
                  <a:gd name="T33" fmla="*/ 283 h 765"/>
                  <a:gd name="T34" fmla="*/ 114 w 652"/>
                  <a:gd name="T35" fmla="*/ 255 h 765"/>
                  <a:gd name="T36" fmla="*/ 85 w 652"/>
                  <a:gd name="T37" fmla="*/ 198 h 765"/>
                  <a:gd name="T38" fmla="*/ 142 w 652"/>
                  <a:gd name="T39" fmla="*/ 113 h 765"/>
                  <a:gd name="T40" fmla="*/ 199 w 652"/>
                  <a:gd name="T41" fmla="*/ 113 h 765"/>
                  <a:gd name="T42" fmla="*/ 227 w 652"/>
                  <a:gd name="T43" fmla="*/ 85 h 765"/>
                  <a:gd name="T44" fmla="*/ 227 w 652"/>
                  <a:gd name="T45" fmla="*/ 57 h 765"/>
                  <a:gd name="T46" fmla="*/ 425 w 652"/>
                  <a:gd name="T47" fmla="*/ 0 h 765"/>
                  <a:gd name="T48" fmla="*/ 425 w 652"/>
                  <a:gd name="T49" fmla="*/ 57 h 765"/>
                  <a:gd name="T50" fmla="*/ 482 w 652"/>
                  <a:gd name="T51" fmla="*/ 85 h 765"/>
                  <a:gd name="T52" fmla="*/ 511 w 652"/>
                  <a:gd name="T53" fmla="*/ 170 h 765"/>
                  <a:gd name="T54" fmla="*/ 425 w 652"/>
                  <a:gd name="T55" fmla="*/ 255 h 765"/>
                  <a:gd name="T56" fmla="*/ 425 w 652"/>
                  <a:gd name="T57" fmla="*/ 368 h 765"/>
                  <a:gd name="T58" fmla="*/ 482 w 652"/>
                  <a:gd name="T59" fmla="*/ 425 h 765"/>
                  <a:gd name="T60" fmla="*/ 482 w 652"/>
                  <a:gd name="T61" fmla="*/ 482 h 765"/>
                  <a:gd name="T62" fmla="*/ 511 w 652"/>
                  <a:gd name="T63" fmla="*/ 538 h 765"/>
                  <a:gd name="T64" fmla="*/ 624 w 652"/>
                  <a:gd name="T65" fmla="*/ 538 h 765"/>
                  <a:gd name="T66" fmla="*/ 652 w 652"/>
                  <a:gd name="T67" fmla="*/ 652 h 765"/>
                  <a:gd name="T68" fmla="*/ 624 w 652"/>
                  <a:gd name="T69" fmla="*/ 765 h 765"/>
                  <a:gd name="T70" fmla="*/ 567 w 652"/>
                  <a:gd name="T71" fmla="*/ 709 h 765"/>
                  <a:gd name="T72" fmla="*/ 567 w 652"/>
                  <a:gd name="T73" fmla="*/ 737 h 765"/>
                  <a:gd name="T74" fmla="*/ 539 w 652"/>
                  <a:gd name="T75" fmla="*/ 737 h 765"/>
                  <a:gd name="T76" fmla="*/ 539 w 652"/>
                  <a:gd name="T77" fmla="*/ 680 h 765"/>
                  <a:gd name="T78" fmla="*/ 511 w 652"/>
                  <a:gd name="T79" fmla="*/ 652 h 765"/>
                  <a:gd name="T80" fmla="*/ 482 w 652"/>
                  <a:gd name="T81" fmla="*/ 680 h 765"/>
                  <a:gd name="T82" fmla="*/ 511 w 652"/>
                  <a:gd name="T83" fmla="*/ 737 h 765"/>
                  <a:gd name="T84" fmla="*/ 425 w 652"/>
                  <a:gd name="T85" fmla="*/ 737 h 765"/>
                  <a:gd name="T86" fmla="*/ 397 w 652"/>
                  <a:gd name="T87" fmla="*/ 709 h 765"/>
                  <a:gd name="T88" fmla="*/ 369 w 652"/>
                  <a:gd name="T89" fmla="*/ 709 h 765"/>
                  <a:gd name="T90" fmla="*/ 369 w 652"/>
                  <a:gd name="T91" fmla="*/ 737 h 765"/>
                  <a:gd name="T92" fmla="*/ 284 w 652"/>
                  <a:gd name="T93" fmla="*/ 765 h 765"/>
                  <a:gd name="T94" fmla="*/ 284 w 652"/>
                  <a:gd name="T95" fmla="*/ 737 h 765"/>
                  <a:gd name="T96" fmla="*/ 199 w 652"/>
                  <a:gd name="T97" fmla="*/ 737 h 765"/>
                  <a:gd name="T98" fmla="*/ 170 w 652"/>
                  <a:gd name="T99" fmla="*/ 765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52" h="765">
                    <a:moveTo>
                      <a:pt x="170" y="765"/>
                    </a:moveTo>
                    <a:lnTo>
                      <a:pt x="0" y="680"/>
                    </a:lnTo>
                    <a:lnTo>
                      <a:pt x="57" y="652"/>
                    </a:lnTo>
                    <a:lnTo>
                      <a:pt x="85" y="680"/>
                    </a:lnTo>
                    <a:lnTo>
                      <a:pt x="85" y="652"/>
                    </a:lnTo>
                    <a:lnTo>
                      <a:pt x="0" y="567"/>
                    </a:lnTo>
                    <a:lnTo>
                      <a:pt x="114" y="595"/>
                    </a:lnTo>
                    <a:lnTo>
                      <a:pt x="57" y="538"/>
                    </a:lnTo>
                    <a:lnTo>
                      <a:pt x="85" y="538"/>
                    </a:lnTo>
                    <a:lnTo>
                      <a:pt x="57" y="510"/>
                    </a:lnTo>
                    <a:lnTo>
                      <a:pt x="57" y="482"/>
                    </a:lnTo>
                    <a:lnTo>
                      <a:pt x="142" y="510"/>
                    </a:lnTo>
                    <a:lnTo>
                      <a:pt x="199" y="482"/>
                    </a:lnTo>
                    <a:lnTo>
                      <a:pt x="85" y="425"/>
                    </a:lnTo>
                    <a:lnTo>
                      <a:pt x="85" y="397"/>
                    </a:lnTo>
                    <a:lnTo>
                      <a:pt x="114" y="368"/>
                    </a:lnTo>
                    <a:lnTo>
                      <a:pt x="85" y="283"/>
                    </a:lnTo>
                    <a:lnTo>
                      <a:pt x="114" y="255"/>
                    </a:lnTo>
                    <a:lnTo>
                      <a:pt x="85" y="198"/>
                    </a:lnTo>
                    <a:lnTo>
                      <a:pt x="142" y="113"/>
                    </a:lnTo>
                    <a:lnTo>
                      <a:pt x="199" y="113"/>
                    </a:lnTo>
                    <a:lnTo>
                      <a:pt x="227" y="85"/>
                    </a:lnTo>
                    <a:lnTo>
                      <a:pt x="227" y="57"/>
                    </a:lnTo>
                    <a:lnTo>
                      <a:pt x="425" y="0"/>
                    </a:lnTo>
                    <a:lnTo>
                      <a:pt x="425" y="57"/>
                    </a:lnTo>
                    <a:lnTo>
                      <a:pt x="482" y="85"/>
                    </a:lnTo>
                    <a:lnTo>
                      <a:pt x="511" y="170"/>
                    </a:lnTo>
                    <a:lnTo>
                      <a:pt x="425" y="255"/>
                    </a:lnTo>
                    <a:lnTo>
                      <a:pt x="425" y="368"/>
                    </a:lnTo>
                    <a:lnTo>
                      <a:pt x="482" y="425"/>
                    </a:lnTo>
                    <a:lnTo>
                      <a:pt x="482" y="482"/>
                    </a:lnTo>
                    <a:lnTo>
                      <a:pt x="511" y="538"/>
                    </a:lnTo>
                    <a:lnTo>
                      <a:pt x="624" y="538"/>
                    </a:lnTo>
                    <a:lnTo>
                      <a:pt x="652" y="652"/>
                    </a:lnTo>
                    <a:lnTo>
                      <a:pt x="624" y="765"/>
                    </a:lnTo>
                    <a:lnTo>
                      <a:pt x="567" y="709"/>
                    </a:lnTo>
                    <a:lnTo>
                      <a:pt x="567" y="737"/>
                    </a:lnTo>
                    <a:lnTo>
                      <a:pt x="539" y="737"/>
                    </a:lnTo>
                    <a:lnTo>
                      <a:pt x="539" y="680"/>
                    </a:lnTo>
                    <a:lnTo>
                      <a:pt x="511" y="652"/>
                    </a:lnTo>
                    <a:lnTo>
                      <a:pt x="482" y="680"/>
                    </a:lnTo>
                    <a:lnTo>
                      <a:pt x="511" y="737"/>
                    </a:lnTo>
                    <a:lnTo>
                      <a:pt x="425" y="737"/>
                    </a:lnTo>
                    <a:lnTo>
                      <a:pt x="397" y="709"/>
                    </a:lnTo>
                    <a:lnTo>
                      <a:pt x="369" y="709"/>
                    </a:lnTo>
                    <a:lnTo>
                      <a:pt x="369" y="737"/>
                    </a:lnTo>
                    <a:lnTo>
                      <a:pt x="284" y="765"/>
                    </a:lnTo>
                    <a:lnTo>
                      <a:pt x="284" y="737"/>
                    </a:lnTo>
                    <a:lnTo>
                      <a:pt x="199" y="737"/>
                    </a:lnTo>
                    <a:lnTo>
                      <a:pt x="170" y="76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35" name="Freeform 55"/>
              <p:cNvSpPr>
                <a:spLocks/>
              </p:cNvSpPr>
              <p:nvPr/>
            </p:nvSpPr>
            <p:spPr bwMode="auto">
              <a:xfrm>
                <a:off x="9775825" y="9210675"/>
                <a:ext cx="315913" cy="134938"/>
              </a:xfrm>
              <a:custGeom>
                <a:avLst/>
                <a:gdLst>
                  <a:gd name="T0" fmla="*/ 29 w 199"/>
                  <a:gd name="T1" fmla="*/ 0 h 85"/>
                  <a:gd name="T2" fmla="*/ 170 w 199"/>
                  <a:gd name="T3" fmla="*/ 29 h 85"/>
                  <a:gd name="T4" fmla="*/ 199 w 199"/>
                  <a:gd name="T5" fmla="*/ 29 h 85"/>
                  <a:gd name="T6" fmla="*/ 170 w 199"/>
                  <a:gd name="T7" fmla="*/ 85 h 85"/>
                  <a:gd name="T8" fmla="*/ 114 w 199"/>
                  <a:gd name="T9" fmla="*/ 57 h 85"/>
                  <a:gd name="T10" fmla="*/ 29 w 199"/>
                  <a:gd name="T11" fmla="*/ 57 h 85"/>
                  <a:gd name="T12" fmla="*/ 0 w 199"/>
                  <a:gd name="T13" fmla="*/ 29 h 85"/>
                  <a:gd name="T14" fmla="*/ 29 w 199"/>
                  <a:gd name="T15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9" h="85">
                    <a:moveTo>
                      <a:pt x="29" y="0"/>
                    </a:moveTo>
                    <a:lnTo>
                      <a:pt x="170" y="29"/>
                    </a:lnTo>
                    <a:lnTo>
                      <a:pt x="199" y="29"/>
                    </a:lnTo>
                    <a:lnTo>
                      <a:pt x="170" y="85"/>
                    </a:lnTo>
                    <a:lnTo>
                      <a:pt x="114" y="57"/>
                    </a:lnTo>
                    <a:lnTo>
                      <a:pt x="29" y="57"/>
                    </a:lnTo>
                    <a:lnTo>
                      <a:pt x="0" y="29"/>
                    </a:lnTo>
                    <a:lnTo>
                      <a:pt x="29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36" name="Freeform 56"/>
              <p:cNvSpPr>
                <a:spLocks/>
              </p:cNvSpPr>
              <p:nvPr/>
            </p:nvSpPr>
            <p:spPr bwMode="auto">
              <a:xfrm>
                <a:off x="9415463" y="5970588"/>
                <a:ext cx="2295525" cy="2339975"/>
              </a:xfrm>
              <a:custGeom>
                <a:avLst/>
                <a:gdLst>
                  <a:gd name="T0" fmla="*/ 256 w 1446"/>
                  <a:gd name="T1" fmla="*/ 1474 h 1474"/>
                  <a:gd name="T2" fmla="*/ 142 w 1446"/>
                  <a:gd name="T3" fmla="*/ 1418 h 1474"/>
                  <a:gd name="T4" fmla="*/ 199 w 1446"/>
                  <a:gd name="T5" fmla="*/ 1333 h 1474"/>
                  <a:gd name="T6" fmla="*/ 369 w 1446"/>
                  <a:gd name="T7" fmla="*/ 1276 h 1474"/>
                  <a:gd name="T8" fmla="*/ 341 w 1446"/>
                  <a:gd name="T9" fmla="*/ 1162 h 1474"/>
                  <a:gd name="T10" fmla="*/ 199 w 1446"/>
                  <a:gd name="T11" fmla="*/ 1162 h 1474"/>
                  <a:gd name="T12" fmla="*/ 171 w 1446"/>
                  <a:gd name="T13" fmla="*/ 992 h 1474"/>
                  <a:gd name="T14" fmla="*/ 114 w 1446"/>
                  <a:gd name="T15" fmla="*/ 907 h 1474"/>
                  <a:gd name="T16" fmla="*/ 57 w 1446"/>
                  <a:gd name="T17" fmla="*/ 822 h 1474"/>
                  <a:gd name="T18" fmla="*/ 341 w 1446"/>
                  <a:gd name="T19" fmla="*/ 737 h 1474"/>
                  <a:gd name="T20" fmla="*/ 397 w 1446"/>
                  <a:gd name="T21" fmla="*/ 794 h 1474"/>
                  <a:gd name="T22" fmla="*/ 511 w 1446"/>
                  <a:gd name="T23" fmla="*/ 737 h 1474"/>
                  <a:gd name="T24" fmla="*/ 539 w 1446"/>
                  <a:gd name="T25" fmla="*/ 624 h 1474"/>
                  <a:gd name="T26" fmla="*/ 369 w 1446"/>
                  <a:gd name="T27" fmla="*/ 510 h 1474"/>
                  <a:gd name="T28" fmla="*/ 397 w 1446"/>
                  <a:gd name="T29" fmla="*/ 482 h 1474"/>
                  <a:gd name="T30" fmla="*/ 312 w 1446"/>
                  <a:gd name="T31" fmla="*/ 340 h 1474"/>
                  <a:gd name="T32" fmla="*/ 256 w 1446"/>
                  <a:gd name="T33" fmla="*/ 199 h 1474"/>
                  <a:gd name="T34" fmla="*/ 341 w 1446"/>
                  <a:gd name="T35" fmla="*/ 142 h 1474"/>
                  <a:gd name="T36" fmla="*/ 454 w 1446"/>
                  <a:gd name="T37" fmla="*/ 85 h 1474"/>
                  <a:gd name="T38" fmla="*/ 624 w 1446"/>
                  <a:gd name="T39" fmla="*/ 28 h 1474"/>
                  <a:gd name="T40" fmla="*/ 709 w 1446"/>
                  <a:gd name="T41" fmla="*/ 85 h 1474"/>
                  <a:gd name="T42" fmla="*/ 652 w 1446"/>
                  <a:gd name="T43" fmla="*/ 113 h 1474"/>
                  <a:gd name="T44" fmla="*/ 624 w 1446"/>
                  <a:gd name="T45" fmla="*/ 142 h 1474"/>
                  <a:gd name="T46" fmla="*/ 567 w 1446"/>
                  <a:gd name="T47" fmla="*/ 227 h 1474"/>
                  <a:gd name="T48" fmla="*/ 539 w 1446"/>
                  <a:gd name="T49" fmla="*/ 255 h 1474"/>
                  <a:gd name="T50" fmla="*/ 511 w 1446"/>
                  <a:gd name="T51" fmla="*/ 284 h 1474"/>
                  <a:gd name="T52" fmla="*/ 482 w 1446"/>
                  <a:gd name="T53" fmla="*/ 284 h 1474"/>
                  <a:gd name="T54" fmla="*/ 454 w 1446"/>
                  <a:gd name="T55" fmla="*/ 312 h 1474"/>
                  <a:gd name="T56" fmla="*/ 482 w 1446"/>
                  <a:gd name="T57" fmla="*/ 369 h 1474"/>
                  <a:gd name="T58" fmla="*/ 539 w 1446"/>
                  <a:gd name="T59" fmla="*/ 340 h 1474"/>
                  <a:gd name="T60" fmla="*/ 596 w 1446"/>
                  <a:gd name="T61" fmla="*/ 454 h 1474"/>
                  <a:gd name="T62" fmla="*/ 709 w 1446"/>
                  <a:gd name="T63" fmla="*/ 454 h 1474"/>
                  <a:gd name="T64" fmla="*/ 681 w 1446"/>
                  <a:gd name="T65" fmla="*/ 397 h 1474"/>
                  <a:gd name="T66" fmla="*/ 738 w 1446"/>
                  <a:gd name="T67" fmla="*/ 397 h 1474"/>
                  <a:gd name="T68" fmla="*/ 738 w 1446"/>
                  <a:gd name="T69" fmla="*/ 340 h 1474"/>
                  <a:gd name="T70" fmla="*/ 709 w 1446"/>
                  <a:gd name="T71" fmla="*/ 284 h 1474"/>
                  <a:gd name="T72" fmla="*/ 879 w 1446"/>
                  <a:gd name="T73" fmla="*/ 369 h 1474"/>
                  <a:gd name="T74" fmla="*/ 879 w 1446"/>
                  <a:gd name="T75" fmla="*/ 397 h 1474"/>
                  <a:gd name="T76" fmla="*/ 823 w 1446"/>
                  <a:gd name="T77" fmla="*/ 482 h 1474"/>
                  <a:gd name="T78" fmla="*/ 823 w 1446"/>
                  <a:gd name="T79" fmla="*/ 510 h 1474"/>
                  <a:gd name="T80" fmla="*/ 908 w 1446"/>
                  <a:gd name="T81" fmla="*/ 595 h 1474"/>
                  <a:gd name="T82" fmla="*/ 964 w 1446"/>
                  <a:gd name="T83" fmla="*/ 595 h 1474"/>
                  <a:gd name="T84" fmla="*/ 1248 w 1446"/>
                  <a:gd name="T85" fmla="*/ 709 h 1474"/>
                  <a:gd name="T86" fmla="*/ 1333 w 1446"/>
                  <a:gd name="T87" fmla="*/ 680 h 1474"/>
                  <a:gd name="T88" fmla="*/ 1390 w 1446"/>
                  <a:gd name="T89" fmla="*/ 709 h 1474"/>
                  <a:gd name="T90" fmla="*/ 1418 w 1446"/>
                  <a:gd name="T91" fmla="*/ 822 h 1474"/>
                  <a:gd name="T92" fmla="*/ 1333 w 1446"/>
                  <a:gd name="T93" fmla="*/ 936 h 1474"/>
                  <a:gd name="T94" fmla="*/ 1191 w 1446"/>
                  <a:gd name="T95" fmla="*/ 936 h 1474"/>
                  <a:gd name="T96" fmla="*/ 1276 w 1446"/>
                  <a:gd name="T97" fmla="*/ 1134 h 1474"/>
                  <a:gd name="T98" fmla="*/ 1219 w 1446"/>
                  <a:gd name="T99" fmla="*/ 1077 h 1474"/>
                  <a:gd name="T100" fmla="*/ 1163 w 1446"/>
                  <a:gd name="T101" fmla="*/ 1106 h 1474"/>
                  <a:gd name="T102" fmla="*/ 1191 w 1446"/>
                  <a:gd name="T103" fmla="*/ 1134 h 1474"/>
                  <a:gd name="T104" fmla="*/ 1163 w 1446"/>
                  <a:gd name="T105" fmla="*/ 1191 h 1474"/>
                  <a:gd name="T106" fmla="*/ 1248 w 1446"/>
                  <a:gd name="T107" fmla="*/ 1219 h 1474"/>
                  <a:gd name="T108" fmla="*/ 1078 w 1446"/>
                  <a:gd name="T109" fmla="*/ 1247 h 1474"/>
                  <a:gd name="T110" fmla="*/ 738 w 1446"/>
                  <a:gd name="T111" fmla="*/ 1446 h 1474"/>
                  <a:gd name="T112" fmla="*/ 652 w 1446"/>
                  <a:gd name="T113" fmla="*/ 1333 h 1474"/>
                  <a:gd name="T114" fmla="*/ 454 w 1446"/>
                  <a:gd name="T115" fmla="*/ 1333 h 1474"/>
                  <a:gd name="T116" fmla="*/ 426 w 1446"/>
                  <a:gd name="T117" fmla="*/ 1389 h 1474"/>
                  <a:gd name="T118" fmla="*/ 312 w 1446"/>
                  <a:gd name="T119" fmla="*/ 147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446" h="1474">
                    <a:moveTo>
                      <a:pt x="312" y="1474"/>
                    </a:moveTo>
                    <a:lnTo>
                      <a:pt x="256" y="1474"/>
                    </a:lnTo>
                    <a:lnTo>
                      <a:pt x="227" y="1418"/>
                    </a:lnTo>
                    <a:lnTo>
                      <a:pt x="142" y="1418"/>
                    </a:lnTo>
                    <a:lnTo>
                      <a:pt x="199" y="1389"/>
                    </a:lnTo>
                    <a:lnTo>
                      <a:pt x="199" y="1333"/>
                    </a:lnTo>
                    <a:lnTo>
                      <a:pt x="256" y="1276"/>
                    </a:lnTo>
                    <a:lnTo>
                      <a:pt x="369" y="1276"/>
                    </a:lnTo>
                    <a:lnTo>
                      <a:pt x="426" y="1191"/>
                    </a:lnTo>
                    <a:lnTo>
                      <a:pt x="341" y="1162"/>
                    </a:lnTo>
                    <a:lnTo>
                      <a:pt x="227" y="1134"/>
                    </a:lnTo>
                    <a:lnTo>
                      <a:pt x="199" y="1162"/>
                    </a:lnTo>
                    <a:lnTo>
                      <a:pt x="199" y="1049"/>
                    </a:lnTo>
                    <a:lnTo>
                      <a:pt x="171" y="992"/>
                    </a:lnTo>
                    <a:lnTo>
                      <a:pt x="171" y="936"/>
                    </a:lnTo>
                    <a:lnTo>
                      <a:pt x="114" y="907"/>
                    </a:lnTo>
                    <a:lnTo>
                      <a:pt x="85" y="851"/>
                    </a:lnTo>
                    <a:lnTo>
                      <a:pt x="57" y="822"/>
                    </a:lnTo>
                    <a:lnTo>
                      <a:pt x="0" y="794"/>
                    </a:lnTo>
                    <a:lnTo>
                      <a:pt x="341" y="737"/>
                    </a:lnTo>
                    <a:lnTo>
                      <a:pt x="341" y="766"/>
                    </a:lnTo>
                    <a:lnTo>
                      <a:pt x="397" y="794"/>
                    </a:lnTo>
                    <a:lnTo>
                      <a:pt x="454" y="737"/>
                    </a:lnTo>
                    <a:lnTo>
                      <a:pt x="511" y="737"/>
                    </a:lnTo>
                    <a:lnTo>
                      <a:pt x="511" y="652"/>
                    </a:lnTo>
                    <a:lnTo>
                      <a:pt x="539" y="624"/>
                    </a:lnTo>
                    <a:lnTo>
                      <a:pt x="482" y="567"/>
                    </a:lnTo>
                    <a:lnTo>
                      <a:pt x="369" y="510"/>
                    </a:lnTo>
                    <a:lnTo>
                      <a:pt x="341" y="482"/>
                    </a:lnTo>
                    <a:lnTo>
                      <a:pt x="397" y="482"/>
                    </a:lnTo>
                    <a:lnTo>
                      <a:pt x="369" y="369"/>
                    </a:lnTo>
                    <a:lnTo>
                      <a:pt x="312" y="340"/>
                    </a:lnTo>
                    <a:lnTo>
                      <a:pt x="341" y="284"/>
                    </a:lnTo>
                    <a:lnTo>
                      <a:pt x="256" y="199"/>
                    </a:lnTo>
                    <a:lnTo>
                      <a:pt x="284" y="142"/>
                    </a:lnTo>
                    <a:lnTo>
                      <a:pt x="341" y="142"/>
                    </a:lnTo>
                    <a:lnTo>
                      <a:pt x="426" y="85"/>
                    </a:lnTo>
                    <a:lnTo>
                      <a:pt x="454" y="85"/>
                    </a:lnTo>
                    <a:lnTo>
                      <a:pt x="539" y="0"/>
                    </a:lnTo>
                    <a:lnTo>
                      <a:pt x="624" y="28"/>
                    </a:lnTo>
                    <a:lnTo>
                      <a:pt x="709" y="28"/>
                    </a:lnTo>
                    <a:lnTo>
                      <a:pt x="709" y="85"/>
                    </a:lnTo>
                    <a:lnTo>
                      <a:pt x="681" y="85"/>
                    </a:lnTo>
                    <a:lnTo>
                      <a:pt x="652" y="113"/>
                    </a:lnTo>
                    <a:lnTo>
                      <a:pt x="596" y="113"/>
                    </a:lnTo>
                    <a:lnTo>
                      <a:pt x="624" y="142"/>
                    </a:lnTo>
                    <a:lnTo>
                      <a:pt x="567" y="170"/>
                    </a:lnTo>
                    <a:lnTo>
                      <a:pt x="567" y="227"/>
                    </a:lnTo>
                    <a:lnTo>
                      <a:pt x="511" y="199"/>
                    </a:lnTo>
                    <a:lnTo>
                      <a:pt x="539" y="255"/>
                    </a:lnTo>
                    <a:lnTo>
                      <a:pt x="539" y="284"/>
                    </a:lnTo>
                    <a:lnTo>
                      <a:pt x="511" y="284"/>
                    </a:lnTo>
                    <a:lnTo>
                      <a:pt x="511" y="312"/>
                    </a:lnTo>
                    <a:lnTo>
                      <a:pt x="482" y="284"/>
                    </a:lnTo>
                    <a:lnTo>
                      <a:pt x="426" y="312"/>
                    </a:lnTo>
                    <a:lnTo>
                      <a:pt x="454" y="312"/>
                    </a:lnTo>
                    <a:lnTo>
                      <a:pt x="454" y="369"/>
                    </a:lnTo>
                    <a:lnTo>
                      <a:pt x="482" y="369"/>
                    </a:lnTo>
                    <a:lnTo>
                      <a:pt x="511" y="369"/>
                    </a:lnTo>
                    <a:lnTo>
                      <a:pt x="539" y="340"/>
                    </a:lnTo>
                    <a:lnTo>
                      <a:pt x="567" y="340"/>
                    </a:lnTo>
                    <a:lnTo>
                      <a:pt x="596" y="454"/>
                    </a:lnTo>
                    <a:lnTo>
                      <a:pt x="681" y="482"/>
                    </a:lnTo>
                    <a:lnTo>
                      <a:pt x="709" y="454"/>
                    </a:lnTo>
                    <a:lnTo>
                      <a:pt x="652" y="397"/>
                    </a:lnTo>
                    <a:lnTo>
                      <a:pt x="681" y="397"/>
                    </a:lnTo>
                    <a:lnTo>
                      <a:pt x="738" y="425"/>
                    </a:lnTo>
                    <a:lnTo>
                      <a:pt x="738" y="397"/>
                    </a:lnTo>
                    <a:lnTo>
                      <a:pt x="709" y="369"/>
                    </a:lnTo>
                    <a:lnTo>
                      <a:pt x="738" y="340"/>
                    </a:lnTo>
                    <a:lnTo>
                      <a:pt x="709" y="312"/>
                    </a:lnTo>
                    <a:lnTo>
                      <a:pt x="709" y="284"/>
                    </a:lnTo>
                    <a:lnTo>
                      <a:pt x="766" y="284"/>
                    </a:lnTo>
                    <a:lnTo>
                      <a:pt x="879" y="369"/>
                    </a:lnTo>
                    <a:lnTo>
                      <a:pt x="851" y="369"/>
                    </a:lnTo>
                    <a:lnTo>
                      <a:pt x="879" y="397"/>
                    </a:lnTo>
                    <a:lnTo>
                      <a:pt x="823" y="425"/>
                    </a:lnTo>
                    <a:lnTo>
                      <a:pt x="823" y="482"/>
                    </a:lnTo>
                    <a:lnTo>
                      <a:pt x="851" y="454"/>
                    </a:lnTo>
                    <a:lnTo>
                      <a:pt x="823" y="510"/>
                    </a:lnTo>
                    <a:lnTo>
                      <a:pt x="908" y="567"/>
                    </a:lnTo>
                    <a:lnTo>
                      <a:pt x="908" y="595"/>
                    </a:lnTo>
                    <a:lnTo>
                      <a:pt x="936" y="624"/>
                    </a:lnTo>
                    <a:lnTo>
                      <a:pt x="964" y="595"/>
                    </a:lnTo>
                    <a:lnTo>
                      <a:pt x="993" y="680"/>
                    </a:lnTo>
                    <a:lnTo>
                      <a:pt x="1248" y="709"/>
                    </a:lnTo>
                    <a:lnTo>
                      <a:pt x="1305" y="680"/>
                    </a:lnTo>
                    <a:lnTo>
                      <a:pt x="1333" y="680"/>
                    </a:lnTo>
                    <a:lnTo>
                      <a:pt x="1305" y="709"/>
                    </a:lnTo>
                    <a:lnTo>
                      <a:pt x="1390" y="709"/>
                    </a:lnTo>
                    <a:lnTo>
                      <a:pt x="1446" y="766"/>
                    </a:lnTo>
                    <a:lnTo>
                      <a:pt x="1418" y="822"/>
                    </a:lnTo>
                    <a:lnTo>
                      <a:pt x="1333" y="851"/>
                    </a:lnTo>
                    <a:lnTo>
                      <a:pt x="1333" y="936"/>
                    </a:lnTo>
                    <a:lnTo>
                      <a:pt x="1276" y="936"/>
                    </a:lnTo>
                    <a:lnTo>
                      <a:pt x="1191" y="936"/>
                    </a:lnTo>
                    <a:lnTo>
                      <a:pt x="1276" y="1021"/>
                    </a:lnTo>
                    <a:lnTo>
                      <a:pt x="1276" y="1134"/>
                    </a:lnTo>
                    <a:lnTo>
                      <a:pt x="1219" y="1134"/>
                    </a:lnTo>
                    <a:lnTo>
                      <a:pt x="1219" y="1077"/>
                    </a:lnTo>
                    <a:lnTo>
                      <a:pt x="1191" y="1077"/>
                    </a:lnTo>
                    <a:lnTo>
                      <a:pt x="1163" y="1106"/>
                    </a:lnTo>
                    <a:lnTo>
                      <a:pt x="1163" y="1134"/>
                    </a:lnTo>
                    <a:lnTo>
                      <a:pt x="1191" y="1134"/>
                    </a:lnTo>
                    <a:lnTo>
                      <a:pt x="1219" y="1162"/>
                    </a:lnTo>
                    <a:lnTo>
                      <a:pt x="1163" y="1191"/>
                    </a:lnTo>
                    <a:lnTo>
                      <a:pt x="1248" y="1191"/>
                    </a:lnTo>
                    <a:lnTo>
                      <a:pt x="1248" y="1219"/>
                    </a:lnTo>
                    <a:lnTo>
                      <a:pt x="1219" y="1247"/>
                    </a:lnTo>
                    <a:lnTo>
                      <a:pt x="1078" y="1247"/>
                    </a:lnTo>
                    <a:lnTo>
                      <a:pt x="908" y="1276"/>
                    </a:lnTo>
                    <a:lnTo>
                      <a:pt x="738" y="1446"/>
                    </a:lnTo>
                    <a:lnTo>
                      <a:pt x="709" y="1361"/>
                    </a:lnTo>
                    <a:lnTo>
                      <a:pt x="652" y="1333"/>
                    </a:lnTo>
                    <a:lnTo>
                      <a:pt x="652" y="1276"/>
                    </a:lnTo>
                    <a:lnTo>
                      <a:pt x="454" y="1333"/>
                    </a:lnTo>
                    <a:lnTo>
                      <a:pt x="454" y="1361"/>
                    </a:lnTo>
                    <a:lnTo>
                      <a:pt x="426" y="1389"/>
                    </a:lnTo>
                    <a:lnTo>
                      <a:pt x="369" y="1389"/>
                    </a:lnTo>
                    <a:lnTo>
                      <a:pt x="312" y="147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37" name="Freeform 57"/>
              <p:cNvSpPr>
                <a:spLocks/>
              </p:cNvSpPr>
              <p:nvPr/>
            </p:nvSpPr>
            <p:spPr bwMode="auto">
              <a:xfrm>
                <a:off x="10315575" y="6375400"/>
                <a:ext cx="134938" cy="180975"/>
              </a:xfrm>
              <a:custGeom>
                <a:avLst/>
                <a:gdLst>
                  <a:gd name="T0" fmla="*/ 0 w 85"/>
                  <a:gd name="T1" fmla="*/ 57 h 114"/>
                  <a:gd name="T2" fmla="*/ 57 w 85"/>
                  <a:gd name="T3" fmla="*/ 0 h 114"/>
                  <a:gd name="T4" fmla="*/ 85 w 85"/>
                  <a:gd name="T5" fmla="*/ 29 h 114"/>
                  <a:gd name="T6" fmla="*/ 29 w 85"/>
                  <a:gd name="T7" fmla="*/ 114 h 114"/>
                  <a:gd name="T8" fmla="*/ 0 w 85"/>
                  <a:gd name="T9" fmla="*/ 57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14">
                    <a:moveTo>
                      <a:pt x="0" y="57"/>
                    </a:moveTo>
                    <a:lnTo>
                      <a:pt x="57" y="0"/>
                    </a:lnTo>
                    <a:lnTo>
                      <a:pt x="85" y="29"/>
                    </a:lnTo>
                    <a:lnTo>
                      <a:pt x="29" y="114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38" name="Freeform 58"/>
              <p:cNvSpPr>
                <a:spLocks/>
              </p:cNvSpPr>
              <p:nvPr/>
            </p:nvSpPr>
            <p:spPr bwMode="auto">
              <a:xfrm>
                <a:off x="9191625" y="6600825"/>
                <a:ext cx="1079500" cy="630238"/>
              </a:xfrm>
              <a:custGeom>
                <a:avLst/>
                <a:gdLst>
                  <a:gd name="T0" fmla="*/ 141 w 680"/>
                  <a:gd name="T1" fmla="*/ 397 h 397"/>
                  <a:gd name="T2" fmla="*/ 482 w 680"/>
                  <a:gd name="T3" fmla="*/ 340 h 397"/>
                  <a:gd name="T4" fmla="*/ 482 w 680"/>
                  <a:gd name="T5" fmla="*/ 369 h 397"/>
                  <a:gd name="T6" fmla="*/ 538 w 680"/>
                  <a:gd name="T7" fmla="*/ 397 h 397"/>
                  <a:gd name="T8" fmla="*/ 595 w 680"/>
                  <a:gd name="T9" fmla="*/ 340 h 397"/>
                  <a:gd name="T10" fmla="*/ 652 w 680"/>
                  <a:gd name="T11" fmla="*/ 340 h 397"/>
                  <a:gd name="T12" fmla="*/ 652 w 680"/>
                  <a:gd name="T13" fmla="*/ 255 h 397"/>
                  <a:gd name="T14" fmla="*/ 680 w 680"/>
                  <a:gd name="T15" fmla="*/ 227 h 397"/>
                  <a:gd name="T16" fmla="*/ 623 w 680"/>
                  <a:gd name="T17" fmla="*/ 170 h 397"/>
                  <a:gd name="T18" fmla="*/ 510 w 680"/>
                  <a:gd name="T19" fmla="*/ 113 h 397"/>
                  <a:gd name="T20" fmla="*/ 482 w 680"/>
                  <a:gd name="T21" fmla="*/ 170 h 397"/>
                  <a:gd name="T22" fmla="*/ 283 w 680"/>
                  <a:gd name="T23" fmla="*/ 170 h 397"/>
                  <a:gd name="T24" fmla="*/ 312 w 680"/>
                  <a:gd name="T25" fmla="*/ 113 h 397"/>
                  <a:gd name="T26" fmla="*/ 368 w 680"/>
                  <a:gd name="T27" fmla="*/ 113 h 397"/>
                  <a:gd name="T28" fmla="*/ 425 w 680"/>
                  <a:gd name="T29" fmla="*/ 57 h 397"/>
                  <a:gd name="T30" fmla="*/ 340 w 680"/>
                  <a:gd name="T31" fmla="*/ 0 h 397"/>
                  <a:gd name="T32" fmla="*/ 226 w 680"/>
                  <a:gd name="T33" fmla="*/ 0 h 397"/>
                  <a:gd name="T34" fmla="*/ 113 w 680"/>
                  <a:gd name="T35" fmla="*/ 85 h 397"/>
                  <a:gd name="T36" fmla="*/ 56 w 680"/>
                  <a:gd name="T37" fmla="*/ 57 h 397"/>
                  <a:gd name="T38" fmla="*/ 0 w 680"/>
                  <a:gd name="T39" fmla="*/ 85 h 397"/>
                  <a:gd name="T40" fmla="*/ 85 w 680"/>
                  <a:gd name="T41" fmla="*/ 142 h 397"/>
                  <a:gd name="T42" fmla="*/ 56 w 680"/>
                  <a:gd name="T43" fmla="*/ 227 h 397"/>
                  <a:gd name="T44" fmla="*/ 0 w 680"/>
                  <a:gd name="T45" fmla="*/ 283 h 397"/>
                  <a:gd name="T46" fmla="*/ 85 w 680"/>
                  <a:gd name="T47" fmla="*/ 283 h 397"/>
                  <a:gd name="T48" fmla="*/ 141 w 680"/>
                  <a:gd name="T49" fmla="*/ 369 h 397"/>
                  <a:gd name="T50" fmla="*/ 113 w 680"/>
                  <a:gd name="T51" fmla="*/ 397 h 397"/>
                  <a:gd name="T52" fmla="*/ 141 w 680"/>
                  <a:gd name="T53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0" h="397">
                    <a:moveTo>
                      <a:pt x="141" y="397"/>
                    </a:moveTo>
                    <a:lnTo>
                      <a:pt x="482" y="340"/>
                    </a:lnTo>
                    <a:lnTo>
                      <a:pt x="482" y="369"/>
                    </a:lnTo>
                    <a:lnTo>
                      <a:pt x="538" y="397"/>
                    </a:lnTo>
                    <a:lnTo>
                      <a:pt x="595" y="340"/>
                    </a:lnTo>
                    <a:lnTo>
                      <a:pt x="652" y="340"/>
                    </a:lnTo>
                    <a:lnTo>
                      <a:pt x="652" y="255"/>
                    </a:lnTo>
                    <a:lnTo>
                      <a:pt x="680" y="227"/>
                    </a:lnTo>
                    <a:lnTo>
                      <a:pt x="623" y="170"/>
                    </a:lnTo>
                    <a:lnTo>
                      <a:pt x="510" y="113"/>
                    </a:lnTo>
                    <a:lnTo>
                      <a:pt x="482" y="170"/>
                    </a:lnTo>
                    <a:lnTo>
                      <a:pt x="283" y="170"/>
                    </a:lnTo>
                    <a:lnTo>
                      <a:pt x="312" y="113"/>
                    </a:lnTo>
                    <a:lnTo>
                      <a:pt x="368" y="113"/>
                    </a:lnTo>
                    <a:lnTo>
                      <a:pt x="425" y="57"/>
                    </a:lnTo>
                    <a:lnTo>
                      <a:pt x="340" y="0"/>
                    </a:lnTo>
                    <a:lnTo>
                      <a:pt x="226" y="0"/>
                    </a:lnTo>
                    <a:lnTo>
                      <a:pt x="113" y="85"/>
                    </a:lnTo>
                    <a:lnTo>
                      <a:pt x="56" y="57"/>
                    </a:lnTo>
                    <a:lnTo>
                      <a:pt x="0" y="85"/>
                    </a:lnTo>
                    <a:lnTo>
                      <a:pt x="85" y="142"/>
                    </a:lnTo>
                    <a:lnTo>
                      <a:pt x="56" y="227"/>
                    </a:lnTo>
                    <a:lnTo>
                      <a:pt x="0" y="283"/>
                    </a:lnTo>
                    <a:lnTo>
                      <a:pt x="85" y="283"/>
                    </a:lnTo>
                    <a:lnTo>
                      <a:pt x="141" y="369"/>
                    </a:lnTo>
                    <a:lnTo>
                      <a:pt x="113" y="397"/>
                    </a:lnTo>
                    <a:lnTo>
                      <a:pt x="141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39" name="Freeform 59"/>
              <p:cNvSpPr>
                <a:spLocks/>
              </p:cNvSpPr>
              <p:nvPr/>
            </p:nvSpPr>
            <p:spPr bwMode="auto">
              <a:xfrm>
                <a:off x="9010650" y="6149975"/>
                <a:ext cx="1035050" cy="720725"/>
              </a:xfrm>
              <a:custGeom>
                <a:avLst/>
                <a:gdLst>
                  <a:gd name="T0" fmla="*/ 170 w 652"/>
                  <a:gd name="T1" fmla="*/ 341 h 454"/>
                  <a:gd name="T2" fmla="*/ 199 w 652"/>
                  <a:gd name="T3" fmla="*/ 312 h 454"/>
                  <a:gd name="T4" fmla="*/ 170 w 652"/>
                  <a:gd name="T5" fmla="*/ 256 h 454"/>
                  <a:gd name="T6" fmla="*/ 57 w 652"/>
                  <a:gd name="T7" fmla="*/ 284 h 454"/>
                  <a:gd name="T8" fmla="*/ 57 w 652"/>
                  <a:gd name="T9" fmla="*/ 227 h 454"/>
                  <a:gd name="T10" fmla="*/ 0 w 652"/>
                  <a:gd name="T11" fmla="*/ 256 h 454"/>
                  <a:gd name="T12" fmla="*/ 29 w 652"/>
                  <a:gd name="T13" fmla="*/ 199 h 454"/>
                  <a:gd name="T14" fmla="*/ 114 w 652"/>
                  <a:gd name="T15" fmla="*/ 142 h 454"/>
                  <a:gd name="T16" fmla="*/ 170 w 652"/>
                  <a:gd name="T17" fmla="*/ 57 h 454"/>
                  <a:gd name="T18" fmla="*/ 255 w 652"/>
                  <a:gd name="T19" fmla="*/ 57 h 454"/>
                  <a:gd name="T20" fmla="*/ 312 w 652"/>
                  <a:gd name="T21" fmla="*/ 0 h 454"/>
                  <a:gd name="T22" fmla="*/ 369 w 652"/>
                  <a:gd name="T23" fmla="*/ 0 h 454"/>
                  <a:gd name="T24" fmla="*/ 397 w 652"/>
                  <a:gd name="T25" fmla="*/ 29 h 454"/>
                  <a:gd name="T26" fmla="*/ 454 w 652"/>
                  <a:gd name="T27" fmla="*/ 29 h 454"/>
                  <a:gd name="T28" fmla="*/ 596 w 652"/>
                  <a:gd name="T29" fmla="*/ 171 h 454"/>
                  <a:gd name="T30" fmla="*/ 567 w 652"/>
                  <a:gd name="T31" fmla="*/ 227 h 454"/>
                  <a:gd name="T32" fmla="*/ 624 w 652"/>
                  <a:gd name="T33" fmla="*/ 256 h 454"/>
                  <a:gd name="T34" fmla="*/ 652 w 652"/>
                  <a:gd name="T35" fmla="*/ 369 h 454"/>
                  <a:gd name="T36" fmla="*/ 596 w 652"/>
                  <a:gd name="T37" fmla="*/ 369 h 454"/>
                  <a:gd name="T38" fmla="*/ 624 w 652"/>
                  <a:gd name="T39" fmla="*/ 397 h 454"/>
                  <a:gd name="T40" fmla="*/ 596 w 652"/>
                  <a:gd name="T41" fmla="*/ 454 h 454"/>
                  <a:gd name="T42" fmla="*/ 397 w 652"/>
                  <a:gd name="T43" fmla="*/ 454 h 454"/>
                  <a:gd name="T44" fmla="*/ 426 w 652"/>
                  <a:gd name="T45" fmla="*/ 397 h 454"/>
                  <a:gd name="T46" fmla="*/ 482 w 652"/>
                  <a:gd name="T47" fmla="*/ 397 h 454"/>
                  <a:gd name="T48" fmla="*/ 539 w 652"/>
                  <a:gd name="T49" fmla="*/ 341 h 454"/>
                  <a:gd name="T50" fmla="*/ 454 w 652"/>
                  <a:gd name="T51" fmla="*/ 284 h 454"/>
                  <a:gd name="T52" fmla="*/ 340 w 652"/>
                  <a:gd name="T53" fmla="*/ 284 h 454"/>
                  <a:gd name="T54" fmla="*/ 227 w 652"/>
                  <a:gd name="T55" fmla="*/ 369 h 454"/>
                  <a:gd name="T56" fmla="*/ 170 w 652"/>
                  <a:gd name="T57" fmla="*/ 341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52" h="454">
                    <a:moveTo>
                      <a:pt x="170" y="341"/>
                    </a:moveTo>
                    <a:lnTo>
                      <a:pt x="199" y="312"/>
                    </a:lnTo>
                    <a:lnTo>
                      <a:pt x="170" y="256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56"/>
                    </a:lnTo>
                    <a:lnTo>
                      <a:pt x="29" y="199"/>
                    </a:lnTo>
                    <a:lnTo>
                      <a:pt x="114" y="142"/>
                    </a:lnTo>
                    <a:lnTo>
                      <a:pt x="170" y="57"/>
                    </a:lnTo>
                    <a:lnTo>
                      <a:pt x="255" y="57"/>
                    </a:lnTo>
                    <a:lnTo>
                      <a:pt x="312" y="0"/>
                    </a:lnTo>
                    <a:lnTo>
                      <a:pt x="369" y="0"/>
                    </a:lnTo>
                    <a:lnTo>
                      <a:pt x="397" y="29"/>
                    </a:lnTo>
                    <a:lnTo>
                      <a:pt x="454" y="29"/>
                    </a:lnTo>
                    <a:lnTo>
                      <a:pt x="596" y="171"/>
                    </a:lnTo>
                    <a:lnTo>
                      <a:pt x="567" y="227"/>
                    </a:lnTo>
                    <a:lnTo>
                      <a:pt x="624" y="256"/>
                    </a:lnTo>
                    <a:lnTo>
                      <a:pt x="652" y="369"/>
                    </a:lnTo>
                    <a:lnTo>
                      <a:pt x="596" y="369"/>
                    </a:lnTo>
                    <a:lnTo>
                      <a:pt x="624" y="397"/>
                    </a:lnTo>
                    <a:lnTo>
                      <a:pt x="596" y="454"/>
                    </a:lnTo>
                    <a:lnTo>
                      <a:pt x="397" y="454"/>
                    </a:lnTo>
                    <a:lnTo>
                      <a:pt x="426" y="397"/>
                    </a:lnTo>
                    <a:lnTo>
                      <a:pt x="482" y="397"/>
                    </a:lnTo>
                    <a:lnTo>
                      <a:pt x="539" y="341"/>
                    </a:lnTo>
                    <a:lnTo>
                      <a:pt x="454" y="284"/>
                    </a:lnTo>
                    <a:lnTo>
                      <a:pt x="340" y="284"/>
                    </a:lnTo>
                    <a:lnTo>
                      <a:pt x="227" y="369"/>
                    </a:lnTo>
                    <a:lnTo>
                      <a:pt x="170" y="34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40" name="Freeform 60"/>
              <p:cNvSpPr>
                <a:spLocks/>
              </p:cNvSpPr>
              <p:nvPr/>
            </p:nvSpPr>
            <p:spPr bwMode="auto">
              <a:xfrm>
                <a:off x="8156575" y="5340350"/>
                <a:ext cx="1439863" cy="1125538"/>
              </a:xfrm>
              <a:custGeom>
                <a:avLst/>
                <a:gdLst>
                  <a:gd name="T0" fmla="*/ 0 w 907"/>
                  <a:gd name="T1" fmla="*/ 624 h 709"/>
                  <a:gd name="T2" fmla="*/ 311 w 907"/>
                  <a:gd name="T3" fmla="*/ 681 h 709"/>
                  <a:gd name="T4" fmla="*/ 397 w 907"/>
                  <a:gd name="T5" fmla="*/ 652 h 709"/>
                  <a:gd name="T6" fmla="*/ 397 w 907"/>
                  <a:gd name="T7" fmla="*/ 624 h 709"/>
                  <a:gd name="T8" fmla="*/ 510 w 907"/>
                  <a:gd name="T9" fmla="*/ 624 h 709"/>
                  <a:gd name="T10" fmla="*/ 567 w 907"/>
                  <a:gd name="T11" fmla="*/ 709 h 709"/>
                  <a:gd name="T12" fmla="*/ 652 w 907"/>
                  <a:gd name="T13" fmla="*/ 652 h 709"/>
                  <a:gd name="T14" fmla="*/ 708 w 907"/>
                  <a:gd name="T15" fmla="*/ 567 h 709"/>
                  <a:gd name="T16" fmla="*/ 793 w 907"/>
                  <a:gd name="T17" fmla="*/ 567 h 709"/>
                  <a:gd name="T18" fmla="*/ 850 w 907"/>
                  <a:gd name="T19" fmla="*/ 510 h 709"/>
                  <a:gd name="T20" fmla="*/ 907 w 907"/>
                  <a:gd name="T21" fmla="*/ 510 h 709"/>
                  <a:gd name="T22" fmla="*/ 907 w 907"/>
                  <a:gd name="T23" fmla="*/ 482 h 709"/>
                  <a:gd name="T24" fmla="*/ 878 w 907"/>
                  <a:gd name="T25" fmla="*/ 397 h 709"/>
                  <a:gd name="T26" fmla="*/ 878 w 907"/>
                  <a:gd name="T27" fmla="*/ 369 h 709"/>
                  <a:gd name="T28" fmla="*/ 850 w 907"/>
                  <a:gd name="T29" fmla="*/ 340 h 709"/>
                  <a:gd name="T30" fmla="*/ 822 w 907"/>
                  <a:gd name="T31" fmla="*/ 340 h 709"/>
                  <a:gd name="T32" fmla="*/ 793 w 907"/>
                  <a:gd name="T33" fmla="*/ 312 h 709"/>
                  <a:gd name="T34" fmla="*/ 737 w 907"/>
                  <a:gd name="T35" fmla="*/ 340 h 709"/>
                  <a:gd name="T36" fmla="*/ 737 w 907"/>
                  <a:gd name="T37" fmla="*/ 255 h 709"/>
                  <a:gd name="T38" fmla="*/ 708 w 907"/>
                  <a:gd name="T39" fmla="*/ 227 h 709"/>
                  <a:gd name="T40" fmla="*/ 652 w 907"/>
                  <a:gd name="T41" fmla="*/ 227 h 709"/>
                  <a:gd name="T42" fmla="*/ 595 w 907"/>
                  <a:gd name="T43" fmla="*/ 199 h 709"/>
                  <a:gd name="T44" fmla="*/ 567 w 907"/>
                  <a:gd name="T45" fmla="*/ 142 h 709"/>
                  <a:gd name="T46" fmla="*/ 510 w 907"/>
                  <a:gd name="T47" fmla="*/ 142 h 709"/>
                  <a:gd name="T48" fmla="*/ 510 w 907"/>
                  <a:gd name="T49" fmla="*/ 57 h 709"/>
                  <a:gd name="T50" fmla="*/ 482 w 907"/>
                  <a:gd name="T51" fmla="*/ 29 h 709"/>
                  <a:gd name="T52" fmla="*/ 453 w 907"/>
                  <a:gd name="T53" fmla="*/ 114 h 709"/>
                  <a:gd name="T54" fmla="*/ 397 w 907"/>
                  <a:gd name="T55" fmla="*/ 114 h 709"/>
                  <a:gd name="T56" fmla="*/ 368 w 907"/>
                  <a:gd name="T57" fmla="*/ 85 h 709"/>
                  <a:gd name="T58" fmla="*/ 311 w 907"/>
                  <a:gd name="T59" fmla="*/ 85 h 709"/>
                  <a:gd name="T60" fmla="*/ 255 w 907"/>
                  <a:gd name="T61" fmla="*/ 57 h 709"/>
                  <a:gd name="T62" fmla="*/ 141 w 907"/>
                  <a:gd name="T63" fmla="*/ 0 h 709"/>
                  <a:gd name="T64" fmla="*/ 56 w 907"/>
                  <a:gd name="T65" fmla="*/ 85 h 709"/>
                  <a:gd name="T66" fmla="*/ 141 w 907"/>
                  <a:gd name="T67" fmla="*/ 142 h 709"/>
                  <a:gd name="T68" fmla="*/ 141 w 907"/>
                  <a:gd name="T69" fmla="*/ 170 h 709"/>
                  <a:gd name="T70" fmla="*/ 198 w 907"/>
                  <a:gd name="T71" fmla="*/ 170 h 709"/>
                  <a:gd name="T72" fmla="*/ 226 w 907"/>
                  <a:gd name="T73" fmla="*/ 199 h 709"/>
                  <a:gd name="T74" fmla="*/ 198 w 907"/>
                  <a:gd name="T75" fmla="*/ 227 h 709"/>
                  <a:gd name="T76" fmla="*/ 198 w 907"/>
                  <a:gd name="T77" fmla="*/ 255 h 709"/>
                  <a:gd name="T78" fmla="*/ 255 w 907"/>
                  <a:gd name="T79" fmla="*/ 255 h 709"/>
                  <a:gd name="T80" fmla="*/ 198 w 907"/>
                  <a:gd name="T81" fmla="*/ 340 h 709"/>
                  <a:gd name="T82" fmla="*/ 141 w 907"/>
                  <a:gd name="T83" fmla="*/ 369 h 709"/>
                  <a:gd name="T84" fmla="*/ 113 w 907"/>
                  <a:gd name="T85" fmla="*/ 397 h 709"/>
                  <a:gd name="T86" fmla="*/ 85 w 907"/>
                  <a:gd name="T87" fmla="*/ 425 h 709"/>
                  <a:gd name="T88" fmla="*/ 85 w 907"/>
                  <a:gd name="T89" fmla="*/ 510 h 709"/>
                  <a:gd name="T90" fmla="*/ 28 w 907"/>
                  <a:gd name="T91" fmla="*/ 539 h 709"/>
                  <a:gd name="T92" fmla="*/ 0 w 907"/>
                  <a:gd name="T93" fmla="*/ 624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07" h="709">
                    <a:moveTo>
                      <a:pt x="0" y="624"/>
                    </a:moveTo>
                    <a:lnTo>
                      <a:pt x="311" y="681"/>
                    </a:lnTo>
                    <a:lnTo>
                      <a:pt x="397" y="652"/>
                    </a:lnTo>
                    <a:lnTo>
                      <a:pt x="397" y="624"/>
                    </a:lnTo>
                    <a:lnTo>
                      <a:pt x="510" y="624"/>
                    </a:lnTo>
                    <a:lnTo>
                      <a:pt x="567" y="709"/>
                    </a:lnTo>
                    <a:lnTo>
                      <a:pt x="652" y="652"/>
                    </a:lnTo>
                    <a:lnTo>
                      <a:pt x="708" y="567"/>
                    </a:lnTo>
                    <a:lnTo>
                      <a:pt x="793" y="567"/>
                    </a:lnTo>
                    <a:lnTo>
                      <a:pt x="850" y="510"/>
                    </a:lnTo>
                    <a:lnTo>
                      <a:pt x="907" y="510"/>
                    </a:lnTo>
                    <a:lnTo>
                      <a:pt x="907" y="482"/>
                    </a:lnTo>
                    <a:lnTo>
                      <a:pt x="878" y="397"/>
                    </a:lnTo>
                    <a:lnTo>
                      <a:pt x="878" y="369"/>
                    </a:lnTo>
                    <a:lnTo>
                      <a:pt x="850" y="340"/>
                    </a:lnTo>
                    <a:lnTo>
                      <a:pt x="822" y="340"/>
                    </a:lnTo>
                    <a:lnTo>
                      <a:pt x="793" y="312"/>
                    </a:lnTo>
                    <a:lnTo>
                      <a:pt x="737" y="340"/>
                    </a:lnTo>
                    <a:lnTo>
                      <a:pt x="737" y="255"/>
                    </a:lnTo>
                    <a:lnTo>
                      <a:pt x="708" y="227"/>
                    </a:lnTo>
                    <a:lnTo>
                      <a:pt x="652" y="227"/>
                    </a:lnTo>
                    <a:lnTo>
                      <a:pt x="595" y="199"/>
                    </a:lnTo>
                    <a:lnTo>
                      <a:pt x="567" y="142"/>
                    </a:lnTo>
                    <a:lnTo>
                      <a:pt x="510" y="142"/>
                    </a:lnTo>
                    <a:lnTo>
                      <a:pt x="510" y="57"/>
                    </a:lnTo>
                    <a:lnTo>
                      <a:pt x="482" y="29"/>
                    </a:lnTo>
                    <a:lnTo>
                      <a:pt x="453" y="114"/>
                    </a:lnTo>
                    <a:lnTo>
                      <a:pt x="397" y="114"/>
                    </a:lnTo>
                    <a:lnTo>
                      <a:pt x="368" y="85"/>
                    </a:lnTo>
                    <a:lnTo>
                      <a:pt x="311" y="85"/>
                    </a:lnTo>
                    <a:lnTo>
                      <a:pt x="255" y="57"/>
                    </a:lnTo>
                    <a:lnTo>
                      <a:pt x="141" y="0"/>
                    </a:lnTo>
                    <a:lnTo>
                      <a:pt x="56" y="85"/>
                    </a:lnTo>
                    <a:lnTo>
                      <a:pt x="141" y="142"/>
                    </a:lnTo>
                    <a:lnTo>
                      <a:pt x="141" y="170"/>
                    </a:lnTo>
                    <a:lnTo>
                      <a:pt x="198" y="170"/>
                    </a:lnTo>
                    <a:lnTo>
                      <a:pt x="226" y="199"/>
                    </a:lnTo>
                    <a:lnTo>
                      <a:pt x="198" y="227"/>
                    </a:lnTo>
                    <a:lnTo>
                      <a:pt x="198" y="255"/>
                    </a:lnTo>
                    <a:lnTo>
                      <a:pt x="255" y="255"/>
                    </a:lnTo>
                    <a:lnTo>
                      <a:pt x="198" y="340"/>
                    </a:lnTo>
                    <a:lnTo>
                      <a:pt x="141" y="369"/>
                    </a:lnTo>
                    <a:lnTo>
                      <a:pt x="113" y="397"/>
                    </a:lnTo>
                    <a:lnTo>
                      <a:pt x="85" y="425"/>
                    </a:lnTo>
                    <a:lnTo>
                      <a:pt x="85" y="510"/>
                    </a:lnTo>
                    <a:lnTo>
                      <a:pt x="28" y="539"/>
                    </a:lnTo>
                    <a:lnTo>
                      <a:pt x="0" y="62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41" name="Freeform 61"/>
              <p:cNvSpPr>
                <a:spLocks/>
              </p:cNvSpPr>
              <p:nvPr/>
            </p:nvSpPr>
            <p:spPr bwMode="auto">
              <a:xfrm>
                <a:off x="6896100" y="4305300"/>
                <a:ext cx="1665288" cy="2205038"/>
              </a:xfrm>
              <a:custGeom>
                <a:avLst/>
                <a:gdLst>
                  <a:gd name="T0" fmla="*/ 822 w 1049"/>
                  <a:gd name="T1" fmla="*/ 1191 h 1389"/>
                  <a:gd name="T2" fmla="*/ 879 w 1049"/>
                  <a:gd name="T3" fmla="*/ 1077 h 1389"/>
                  <a:gd name="T4" fmla="*/ 992 w 1049"/>
                  <a:gd name="T5" fmla="*/ 992 h 1389"/>
                  <a:gd name="T6" fmla="*/ 992 w 1049"/>
                  <a:gd name="T7" fmla="*/ 907 h 1389"/>
                  <a:gd name="T8" fmla="*/ 1020 w 1049"/>
                  <a:gd name="T9" fmla="*/ 851 h 1389"/>
                  <a:gd name="T10" fmla="*/ 935 w 1049"/>
                  <a:gd name="T11" fmla="*/ 822 h 1389"/>
                  <a:gd name="T12" fmla="*/ 850 w 1049"/>
                  <a:gd name="T13" fmla="*/ 737 h 1389"/>
                  <a:gd name="T14" fmla="*/ 794 w 1049"/>
                  <a:gd name="T15" fmla="*/ 624 h 1389"/>
                  <a:gd name="T16" fmla="*/ 765 w 1049"/>
                  <a:gd name="T17" fmla="*/ 510 h 1389"/>
                  <a:gd name="T18" fmla="*/ 709 w 1049"/>
                  <a:gd name="T19" fmla="*/ 340 h 1389"/>
                  <a:gd name="T20" fmla="*/ 680 w 1049"/>
                  <a:gd name="T21" fmla="*/ 170 h 1389"/>
                  <a:gd name="T22" fmla="*/ 709 w 1049"/>
                  <a:gd name="T23" fmla="*/ 85 h 1389"/>
                  <a:gd name="T24" fmla="*/ 595 w 1049"/>
                  <a:gd name="T25" fmla="*/ 57 h 1389"/>
                  <a:gd name="T26" fmla="*/ 453 w 1049"/>
                  <a:gd name="T27" fmla="*/ 0 h 1389"/>
                  <a:gd name="T28" fmla="*/ 397 w 1049"/>
                  <a:gd name="T29" fmla="*/ 0 h 1389"/>
                  <a:gd name="T30" fmla="*/ 538 w 1049"/>
                  <a:gd name="T31" fmla="*/ 142 h 1389"/>
                  <a:gd name="T32" fmla="*/ 453 w 1049"/>
                  <a:gd name="T33" fmla="*/ 199 h 1389"/>
                  <a:gd name="T34" fmla="*/ 397 w 1049"/>
                  <a:gd name="T35" fmla="*/ 227 h 1389"/>
                  <a:gd name="T36" fmla="*/ 340 w 1049"/>
                  <a:gd name="T37" fmla="*/ 114 h 1389"/>
                  <a:gd name="T38" fmla="*/ 227 w 1049"/>
                  <a:gd name="T39" fmla="*/ 142 h 1389"/>
                  <a:gd name="T40" fmla="*/ 85 w 1049"/>
                  <a:gd name="T41" fmla="*/ 284 h 1389"/>
                  <a:gd name="T42" fmla="*/ 0 w 1049"/>
                  <a:gd name="T43" fmla="*/ 340 h 1389"/>
                  <a:gd name="T44" fmla="*/ 57 w 1049"/>
                  <a:gd name="T45" fmla="*/ 397 h 1389"/>
                  <a:gd name="T46" fmla="*/ 85 w 1049"/>
                  <a:gd name="T47" fmla="*/ 539 h 1389"/>
                  <a:gd name="T48" fmla="*/ 283 w 1049"/>
                  <a:gd name="T49" fmla="*/ 482 h 1389"/>
                  <a:gd name="T50" fmla="*/ 340 w 1049"/>
                  <a:gd name="T51" fmla="*/ 510 h 1389"/>
                  <a:gd name="T52" fmla="*/ 312 w 1049"/>
                  <a:gd name="T53" fmla="*/ 595 h 1389"/>
                  <a:gd name="T54" fmla="*/ 368 w 1049"/>
                  <a:gd name="T55" fmla="*/ 624 h 1389"/>
                  <a:gd name="T56" fmla="*/ 340 w 1049"/>
                  <a:gd name="T57" fmla="*/ 709 h 1389"/>
                  <a:gd name="T58" fmla="*/ 397 w 1049"/>
                  <a:gd name="T59" fmla="*/ 879 h 1389"/>
                  <a:gd name="T60" fmla="*/ 368 w 1049"/>
                  <a:gd name="T61" fmla="*/ 1162 h 1389"/>
                  <a:gd name="T62" fmla="*/ 652 w 1049"/>
                  <a:gd name="T63" fmla="*/ 1219 h 1389"/>
                  <a:gd name="T64" fmla="*/ 737 w 1049"/>
                  <a:gd name="T65" fmla="*/ 1304 h 1389"/>
                  <a:gd name="T66" fmla="*/ 822 w 1049"/>
                  <a:gd name="T67" fmla="*/ 1389 h 1389"/>
                  <a:gd name="T68" fmla="*/ 794 w 1049"/>
                  <a:gd name="T69" fmla="*/ 1276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9" h="1389">
                    <a:moveTo>
                      <a:pt x="794" y="1276"/>
                    </a:moveTo>
                    <a:lnTo>
                      <a:pt x="822" y="1191"/>
                    </a:lnTo>
                    <a:lnTo>
                      <a:pt x="879" y="1162"/>
                    </a:lnTo>
                    <a:lnTo>
                      <a:pt x="879" y="1077"/>
                    </a:lnTo>
                    <a:lnTo>
                      <a:pt x="935" y="1021"/>
                    </a:lnTo>
                    <a:lnTo>
                      <a:pt x="992" y="992"/>
                    </a:lnTo>
                    <a:lnTo>
                      <a:pt x="1049" y="907"/>
                    </a:lnTo>
                    <a:lnTo>
                      <a:pt x="992" y="907"/>
                    </a:lnTo>
                    <a:lnTo>
                      <a:pt x="992" y="879"/>
                    </a:lnTo>
                    <a:lnTo>
                      <a:pt x="1020" y="851"/>
                    </a:lnTo>
                    <a:lnTo>
                      <a:pt x="992" y="822"/>
                    </a:lnTo>
                    <a:lnTo>
                      <a:pt x="935" y="822"/>
                    </a:lnTo>
                    <a:lnTo>
                      <a:pt x="935" y="794"/>
                    </a:lnTo>
                    <a:lnTo>
                      <a:pt x="850" y="737"/>
                    </a:lnTo>
                    <a:lnTo>
                      <a:pt x="765" y="737"/>
                    </a:lnTo>
                    <a:lnTo>
                      <a:pt x="794" y="624"/>
                    </a:lnTo>
                    <a:lnTo>
                      <a:pt x="850" y="539"/>
                    </a:lnTo>
                    <a:lnTo>
                      <a:pt x="765" y="510"/>
                    </a:lnTo>
                    <a:lnTo>
                      <a:pt x="737" y="425"/>
                    </a:lnTo>
                    <a:lnTo>
                      <a:pt x="709" y="340"/>
                    </a:lnTo>
                    <a:lnTo>
                      <a:pt x="680" y="312"/>
                    </a:lnTo>
                    <a:lnTo>
                      <a:pt x="680" y="170"/>
                    </a:lnTo>
                    <a:lnTo>
                      <a:pt x="709" y="142"/>
                    </a:lnTo>
                    <a:lnTo>
                      <a:pt x="709" y="85"/>
                    </a:lnTo>
                    <a:lnTo>
                      <a:pt x="624" y="57"/>
                    </a:lnTo>
                    <a:lnTo>
                      <a:pt x="595" y="57"/>
                    </a:lnTo>
                    <a:lnTo>
                      <a:pt x="567" y="57"/>
                    </a:lnTo>
                    <a:lnTo>
                      <a:pt x="453" y="0"/>
                    </a:lnTo>
                    <a:lnTo>
                      <a:pt x="425" y="0"/>
                    </a:lnTo>
                    <a:lnTo>
                      <a:pt x="397" y="0"/>
                    </a:lnTo>
                    <a:lnTo>
                      <a:pt x="482" y="57"/>
                    </a:lnTo>
                    <a:lnTo>
                      <a:pt x="538" y="142"/>
                    </a:lnTo>
                    <a:lnTo>
                      <a:pt x="482" y="170"/>
                    </a:lnTo>
                    <a:lnTo>
                      <a:pt x="453" y="199"/>
                    </a:lnTo>
                    <a:lnTo>
                      <a:pt x="425" y="255"/>
                    </a:lnTo>
                    <a:lnTo>
                      <a:pt x="397" y="227"/>
                    </a:lnTo>
                    <a:lnTo>
                      <a:pt x="397" y="142"/>
                    </a:lnTo>
                    <a:lnTo>
                      <a:pt x="340" y="114"/>
                    </a:lnTo>
                    <a:lnTo>
                      <a:pt x="227" y="85"/>
                    </a:lnTo>
                    <a:lnTo>
                      <a:pt x="227" y="142"/>
                    </a:lnTo>
                    <a:lnTo>
                      <a:pt x="142" y="114"/>
                    </a:lnTo>
                    <a:lnTo>
                      <a:pt x="85" y="284"/>
                    </a:lnTo>
                    <a:lnTo>
                      <a:pt x="28" y="284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28" y="510"/>
                    </a:lnTo>
                    <a:lnTo>
                      <a:pt x="85" y="539"/>
                    </a:lnTo>
                    <a:lnTo>
                      <a:pt x="170" y="454"/>
                    </a:lnTo>
                    <a:lnTo>
                      <a:pt x="283" y="482"/>
                    </a:lnTo>
                    <a:lnTo>
                      <a:pt x="312" y="454"/>
                    </a:lnTo>
                    <a:lnTo>
                      <a:pt x="340" y="510"/>
                    </a:lnTo>
                    <a:lnTo>
                      <a:pt x="283" y="595"/>
                    </a:lnTo>
                    <a:lnTo>
                      <a:pt x="312" y="595"/>
                    </a:lnTo>
                    <a:lnTo>
                      <a:pt x="312" y="652"/>
                    </a:lnTo>
                    <a:lnTo>
                      <a:pt x="368" y="624"/>
                    </a:lnTo>
                    <a:lnTo>
                      <a:pt x="368" y="681"/>
                    </a:lnTo>
                    <a:lnTo>
                      <a:pt x="340" y="709"/>
                    </a:lnTo>
                    <a:lnTo>
                      <a:pt x="340" y="794"/>
                    </a:lnTo>
                    <a:lnTo>
                      <a:pt x="397" y="879"/>
                    </a:lnTo>
                    <a:lnTo>
                      <a:pt x="397" y="1021"/>
                    </a:lnTo>
                    <a:lnTo>
                      <a:pt x="368" y="1162"/>
                    </a:lnTo>
                    <a:lnTo>
                      <a:pt x="482" y="1162"/>
                    </a:lnTo>
                    <a:lnTo>
                      <a:pt x="652" y="1219"/>
                    </a:lnTo>
                    <a:lnTo>
                      <a:pt x="737" y="1276"/>
                    </a:lnTo>
                    <a:lnTo>
                      <a:pt x="737" y="1304"/>
                    </a:lnTo>
                    <a:lnTo>
                      <a:pt x="680" y="1361"/>
                    </a:lnTo>
                    <a:lnTo>
                      <a:pt x="822" y="1389"/>
                    </a:lnTo>
                    <a:lnTo>
                      <a:pt x="765" y="1333"/>
                    </a:lnTo>
                    <a:lnTo>
                      <a:pt x="794" y="127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42" name="Freeform 62"/>
              <p:cNvSpPr>
                <a:spLocks/>
              </p:cNvSpPr>
              <p:nvPr/>
            </p:nvSpPr>
            <p:spPr bwMode="auto">
              <a:xfrm>
                <a:off x="2214563" y="5970588"/>
                <a:ext cx="2520950" cy="2565400"/>
              </a:xfrm>
              <a:custGeom>
                <a:avLst/>
                <a:gdLst>
                  <a:gd name="T0" fmla="*/ 1560 w 1588"/>
                  <a:gd name="T1" fmla="*/ 425 h 1616"/>
                  <a:gd name="T2" fmla="*/ 1560 w 1588"/>
                  <a:gd name="T3" fmla="*/ 312 h 1616"/>
                  <a:gd name="T4" fmla="*/ 1588 w 1588"/>
                  <a:gd name="T5" fmla="*/ 170 h 1616"/>
                  <a:gd name="T6" fmla="*/ 1531 w 1588"/>
                  <a:gd name="T7" fmla="*/ 113 h 1616"/>
                  <a:gd name="T8" fmla="*/ 1446 w 1588"/>
                  <a:gd name="T9" fmla="*/ 142 h 1616"/>
                  <a:gd name="T10" fmla="*/ 1361 w 1588"/>
                  <a:gd name="T11" fmla="*/ 142 h 1616"/>
                  <a:gd name="T12" fmla="*/ 1276 w 1588"/>
                  <a:gd name="T13" fmla="*/ 199 h 1616"/>
                  <a:gd name="T14" fmla="*/ 1191 w 1588"/>
                  <a:gd name="T15" fmla="*/ 113 h 1616"/>
                  <a:gd name="T16" fmla="*/ 1106 w 1588"/>
                  <a:gd name="T17" fmla="*/ 57 h 1616"/>
                  <a:gd name="T18" fmla="*/ 1078 w 1588"/>
                  <a:gd name="T19" fmla="*/ 0 h 1616"/>
                  <a:gd name="T20" fmla="*/ 993 w 1588"/>
                  <a:gd name="T21" fmla="*/ 28 h 1616"/>
                  <a:gd name="T22" fmla="*/ 964 w 1588"/>
                  <a:gd name="T23" fmla="*/ 85 h 1616"/>
                  <a:gd name="T24" fmla="*/ 879 w 1588"/>
                  <a:gd name="T25" fmla="*/ 170 h 1616"/>
                  <a:gd name="T26" fmla="*/ 823 w 1588"/>
                  <a:gd name="T27" fmla="*/ 170 h 1616"/>
                  <a:gd name="T28" fmla="*/ 766 w 1588"/>
                  <a:gd name="T29" fmla="*/ 85 h 1616"/>
                  <a:gd name="T30" fmla="*/ 709 w 1588"/>
                  <a:gd name="T31" fmla="*/ 85 h 1616"/>
                  <a:gd name="T32" fmla="*/ 653 w 1588"/>
                  <a:gd name="T33" fmla="*/ 113 h 1616"/>
                  <a:gd name="T34" fmla="*/ 653 w 1588"/>
                  <a:gd name="T35" fmla="*/ 425 h 1616"/>
                  <a:gd name="T36" fmla="*/ 539 w 1588"/>
                  <a:gd name="T37" fmla="*/ 454 h 1616"/>
                  <a:gd name="T38" fmla="*/ 539 w 1588"/>
                  <a:gd name="T39" fmla="*/ 482 h 1616"/>
                  <a:gd name="T40" fmla="*/ 482 w 1588"/>
                  <a:gd name="T41" fmla="*/ 510 h 1616"/>
                  <a:gd name="T42" fmla="*/ 369 w 1588"/>
                  <a:gd name="T43" fmla="*/ 510 h 1616"/>
                  <a:gd name="T44" fmla="*/ 284 w 1588"/>
                  <a:gd name="T45" fmla="*/ 567 h 1616"/>
                  <a:gd name="T46" fmla="*/ 29 w 1588"/>
                  <a:gd name="T47" fmla="*/ 624 h 1616"/>
                  <a:gd name="T48" fmla="*/ 86 w 1588"/>
                  <a:gd name="T49" fmla="*/ 794 h 1616"/>
                  <a:gd name="T50" fmla="*/ 0 w 1588"/>
                  <a:gd name="T51" fmla="*/ 907 h 1616"/>
                  <a:gd name="T52" fmla="*/ 57 w 1588"/>
                  <a:gd name="T53" fmla="*/ 936 h 1616"/>
                  <a:gd name="T54" fmla="*/ 114 w 1588"/>
                  <a:gd name="T55" fmla="*/ 936 h 1616"/>
                  <a:gd name="T56" fmla="*/ 199 w 1588"/>
                  <a:gd name="T57" fmla="*/ 1021 h 1616"/>
                  <a:gd name="T58" fmla="*/ 284 w 1588"/>
                  <a:gd name="T59" fmla="*/ 964 h 1616"/>
                  <a:gd name="T60" fmla="*/ 284 w 1588"/>
                  <a:gd name="T61" fmla="*/ 907 h 1616"/>
                  <a:gd name="T62" fmla="*/ 369 w 1588"/>
                  <a:gd name="T63" fmla="*/ 936 h 1616"/>
                  <a:gd name="T64" fmla="*/ 539 w 1588"/>
                  <a:gd name="T65" fmla="*/ 936 h 1616"/>
                  <a:gd name="T66" fmla="*/ 511 w 1588"/>
                  <a:gd name="T67" fmla="*/ 1077 h 1616"/>
                  <a:gd name="T68" fmla="*/ 454 w 1588"/>
                  <a:gd name="T69" fmla="*/ 1106 h 1616"/>
                  <a:gd name="T70" fmla="*/ 397 w 1588"/>
                  <a:gd name="T71" fmla="*/ 1106 h 1616"/>
                  <a:gd name="T72" fmla="*/ 227 w 1588"/>
                  <a:gd name="T73" fmla="*/ 1219 h 1616"/>
                  <a:gd name="T74" fmla="*/ 199 w 1588"/>
                  <a:gd name="T75" fmla="*/ 1333 h 1616"/>
                  <a:gd name="T76" fmla="*/ 227 w 1588"/>
                  <a:gd name="T77" fmla="*/ 1361 h 1616"/>
                  <a:gd name="T78" fmla="*/ 171 w 1588"/>
                  <a:gd name="T79" fmla="*/ 1361 h 1616"/>
                  <a:gd name="T80" fmla="*/ 199 w 1588"/>
                  <a:gd name="T81" fmla="*/ 1418 h 1616"/>
                  <a:gd name="T82" fmla="*/ 312 w 1588"/>
                  <a:gd name="T83" fmla="*/ 1446 h 1616"/>
                  <a:gd name="T84" fmla="*/ 397 w 1588"/>
                  <a:gd name="T85" fmla="*/ 1531 h 1616"/>
                  <a:gd name="T86" fmla="*/ 511 w 1588"/>
                  <a:gd name="T87" fmla="*/ 1531 h 1616"/>
                  <a:gd name="T88" fmla="*/ 596 w 1588"/>
                  <a:gd name="T89" fmla="*/ 1588 h 1616"/>
                  <a:gd name="T90" fmla="*/ 624 w 1588"/>
                  <a:gd name="T91" fmla="*/ 1616 h 1616"/>
                  <a:gd name="T92" fmla="*/ 709 w 1588"/>
                  <a:gd name="T93" fmla="*/ 1588 h 1616"/>
                  <a:gd name="T94" fmla="*/ 681 w 1588"/>
                  <a:gd name="T95" fmla="*/ 1531 h 1616"/>
                  <a:gd name="T96" fmla="*/ 709 w 1588"/>
                  <a:gd name="T97" fmla="*/ 1474 h 1616"/>
                  <a:gd name="T98" fmla="*/ 681 w 1588"/>
                  <a:gd name="T99" fmla="*/ 1446 h 1616"/>
                  <a:gd name="T100" fmla="*/ 738 w 1588"/>
                  <a:gd name="T101" fmla="*/ 1219 h 1616"/>
                  <a:gd name="T102" fmla="*/ 738 w 1588"/>
                  <a:gd name="T103" fmla="*/ 1021 h 1616"/>
                  <a:gd name="T104" fmla="*/ 794 w 1588"/>
                  <a:gd name="T105" fmla="*/ 936 h 1616"/>
                  <a:gd name="T106" fmla="*/ 1475 w 1588"/>
                  <a:gd name="T107" fmla="*/ 454 h 1616"/>
                  <a:gd name="T108" fmla="*/ 1560 w 1588"/>
                  <a:gd name="T109" fmla="*/ 425 h 1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88" h="1616">
                    <a:moveTo>
                      <a:pt x="1560" y="425"/>
                    </a:moveTo>
                    <a:lnTo>
                      <a:pt x="1560" y="312"/>
                    </a:lnTo>
                    <a:lnTo>
                      <a:pt x="1588" y="170"/>
                    </a:lnTo>
                    <a:lnTo>
                      <a:pt x="1531" y="113"/>
                    </a:lnTo>
                    <a:lnTo>
                      <a:pt x="1446" y="142"/>
                    </a:lnTo>
                    <a:lnTo>
                      <a:pt x="1361" y="142"/>
                    </a:lnTo>
                    <a:lnTo>
                      <a:pt x="1276" y="199"/>
                    </a:lnTo>
                    <a:lnTo>
                      <a:pt x="1191" y="113"/>
                    </a:lnTo>
                    <a:lnTo>
                      <a:pt x="1106" y="57"/>
                    </a:lnTo>
                    <a:lnTo>
                      <a:pt x="1078" y="0"/>
                    </a:lnTo>
                    <a:lnTo>
                      <a:pt x="993" y="28"/>
                    </a:lnTo>
                    <a:lnTo>
                      <a:pt x="964" y="85"/>
                    </a:lnTo>
                    <a:lnTo>
                      <a:pt x="879" y="170"/>
                    </a:lnTo>
                    <a:lnTo>
                      <a:pt x="823" y="170"/>
                    </a:lnTo>
                    <a:lnTo>
                      <a:pt x="766" y="85"/>
                    </a:lnTo>
                    <a:lnTo>
                      <a:pt x="709" y="85"/>
                    </a:lnTo>
                    <a:lnTo>
                      <a:pt x="653" y="113"/>
                    </a:lnTo>
                    <a:lnTo>
                      <a:pt x="653" y="425"/>
                    </a:lnTo>
                    <a:lnTo>
                      <a:pt x="539" y="454"/>
                    </a:lnTo>
                    <a:lnTo>
                      <a:pt x="539" y="482"/>
                    </a:lnTo>
                    <a:lnTo>
                      <a:pt x="482" y="510"/>
                    </a:lnTo>
                    <a:lnTo>
                      <a:pt x="369" y="510"/>
                    </a:lnTo>
                    <a:lnTo>
                      <a:pt x="284" y="567"/>
                    </a:lnTo>
                    <a:lnTo>
                      <a:pt x="29" y="624"/>
                    </a:lnTo>
                    <a:lnTo>
                      <a:pt x="86" y="794"/>
                    </a:lnTo>
                    <a:lnTo>
                      <a:pt x="0" y="907"/>
                    </a:lnTo>
                    <a:lnTo>
                      <a:pt x="57" y="936"/>
                    </a:lnTo>
                    <a:lnTo>
                      <a:pt x="114" y="936"/>
                    </a:lnTo>
                    <a:lnTo>
                      <a:pt x="199" y="1021"/>
                    </a:lnTo>
                    <a:lnTo>
                      <a:pt x="284" y="964"/>
                    </a:lnTo>
                    <a:lnTo>
                      <a:pt x="284" y="907"/>
                    </a:lnTo>
                    <a:lnTo>
                      <a:pt x="369" y="936"/>
                    </a:lnTo>
                    <a:lnTo>
                      <a:pt x="539" y="936"/>
                    </a:lnTo>
                    <a:lnTo>
                      <a:pt x="511" y="1077"/>
                    </a:lnTo>
                    <a:lnTo>
                      <a:pt x="454" y="1106"/>
                    </a:lnTo>
                    <a:lnTo>
                      <a:pt x="397" y="1106"/>
                    </a:lnTo>
                    <a:lnTo>
                      <a:pt x="227" y="1219"/>
                    </a:lnTo>
                    <a:lnTo>
                      <a:pt x="199" y="1333"/>
                    </a:lnTo>
                    <a:lnTo>
                      <a:pt x="227" y="1361"/>
                    </a:lnTo>
                    <a:lnTo>
                      <a:pt x="171" y="1361"/>
                    </a:lnTo>
                    <a:lnTo>
                      <a:pt x="199" y="1418"/>
                    </a:lnTo>
                    <a:lnTo>
                      <a:pt x="312" y="1446"/>
                    </a:lnTo>
                    <a:lnTo>
                      <a:pt x="397" y="1531"/>
                    </a:lnTo>
                    <a:lnTo>
                      <a:pt x="511" y="1531"/>
                    </a:lnTo>
                    <a:lnTo>
                      <a:pt x="596" y="1588"/>
                    </a:lnTo>
                    <a:lnTo>
                      <a:pt x="624" y="1616"/>
                    </a:lnTo>
                    <a:lnTo>
                      <a:pt x="709" y="1588"/>
                    </a:lnTo>
                    <a:lnTo>
                      <a:pt x="681" y="1531"/>
                    </a:lnTo>
                    <a:lnTo>
                      <a:pt x="709" y="1474"/>
                    </a:lnTo>
                    <a:lnTo>
                      <a:pt x="681" y="1446"/>
                    </a:lnTo>
                    <a:lnTo>
                      <a:pt x="738" y="1219"/>
                    </a:lnTo>
                    <a:lnTo>
                      <a:pt x="738" y="1021"/>
                    </a:lnTo>
                    <a:lnTo>
                      <a:pt x="794" y="936"/>
                    </a:lnTo>
                    <a:lnTo>
                      <a:pt x="1475" y="454"/>
                    </a:lnTo>
                    <a:lnTo>
                      <a:pt x="1560" y="42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43" name="Freeform 63"/>
              <p:cNvSpPr>
                <a:spLocks/>
              </p:cNvSpPr>
              <p:nvPr/>
            </p:nvSpPr>
            <p:spPr bwMode="auto">
              <a:xfrm>
                <a:off x="279400" y="2865438"/>
                <a:ext cx="3465513" cy="3105150"/>
              </a:xfrm>
              <a:custGeom>
                <a:avLst/>
                <a:gdLst>
                  <a:gd name="T0" fmla="*/ 1021 w 2183"/>
                  <a:gd name="T1" fmla="*/ 1928 h 1956"/>
                  <a:gd name="T2" fmla="*/ 1049 w 2183"/>
                  <a:gd name="T3" fmla="*/ 1814 h 1956"/>
                  <a:gd name="T4" fmla="*/ 1191 w 2183"/>
                  <a:gd name="T5" fmla="*/ 1729 h 1956"/>
                  <a:gd name="T6" fmla="*/ 1276 w 2183"/>
                  <a:gd name="T7" fmla="*/ 1758 h 1956"/>
                  <a:gd name="T8" fmla="*/ 1418 w 2183"/>
                  <a:gd name="T9" fmla="*/ 1729 h 1956"/>
                  <a:gd name="T10" fmla="*/ 1616 w 2183"/>
                  <a:gd name="T11" fmla="*/ 1701 h 1956"/>
                  <a:gd name="T12" fmla="*/ 1730 w 2183"/>
                  <a:gd name="T13" fmla="*/ 1644 h 1956"/>
                  <a:gd name="T14" fmla="*/ 1815 w 2183"/>
                  <a:gd name="T15" fmla="*/ 1502 h 1956"/>
                  <a:gd name="T16" fmla="*/ 1786 w 2183"/>
                  <a:gd name="T17" fmla="*/ 1389 h 1956"/>
                  <a:gd name="T18" fmla="*/ 1588 w 2183"/>
                  <a:gd name="T19" fmla="*/ 1276 h 1956"/>
                  <a:gd name="T20" fmla="*/ 1645 w 2183"/>
                  <a:gd name="T21" fmla="*/ 1106 h 1956"/>
                  <a:gd name="T22" fmla="*/ 1673 w 2183"/>
                  <a:gd name="T23" fmla="*/ 907 h 1956"/>
                  <a:gd name="T24" fmla="*/ 1758 w 2183"/>
                  <a:gd name="T25" fmla="*/ 822 h 1956"/>
                  <a:gd name="T26" fmla="*/ 1872 w 2183"/>
                  <a:gd name="T27" fmla="*/ 737 h 1956"/>
                  <a:gd name="T28" fmla="*/ 2070 w 2183"/>
                  <a:gd name="T29" fmla="*/ 737 h 1956"/>
                  <a:gd name="T30" fmla="*/ 2183 w 2183"/>
                  <a:gd name="T31" fmla="*/ 510 h 1956"/>
                  <a:gd name="T32" fmla="*/ 2098 w 2183"/>
                  <a:gd name="T33" fmla="*/ 369 h 1956"/>
                  <a:gd name="T34" fmla="*/ 1985 w 2183"/>
                  <a:gd name="T35" fmla="*/ 369 h 1956"/>
                  <a:gd name="T36" fmla="*/ 1928 w 2183"/>
                  <a:gd name="T37" fmla="*/ 283 h 1956"/>
                  <a:gd name="T38" fmla="*/ 1815 w 2183"/>
                  <a:gd name="T39" fmla="*/ 340 h 1956"/>
                  <a:gd name="T40" fmla="*/ 1560 w 2183"/>
                  <a:gd name="T41" fmla="*/ 283 h 1956"/>
                  <a:gd name="T42" fmla="*/ 1390 w 2183"/>
                  <a:gd name="T43" fmla="*/ 198 h 1956"/>
                  <a:gd name="T44" fmla="*/ 1333 w 2183"/>
                  <a:gd name="T45" fmla="*/ 113 h 1956"/>
                  <a:gd name="T46" fmla="*/ 1191 w 2183"/>
                  <a:gd name="T47" fmla="*/ 57 h 1956"/>
                  <a:gd name="T48" fmla="*/ 1134 w 2183"/>
                  <a:gd name="T49" fmla="*/ 28 h 1956"/>
                  <a:gd name="T50" fmla="*/ 1049 w 2183"/>
                  <a:gd name="T51" fmla="*/ 227 h 1956"/>
                  <a:gd name="T52" fmla="*/ 964 w 2183"/>
                  <a:gd name="T53" fmla="*/ 340 h 1956"/>
                  <a:gd name="T54" fmla="*/ 794 w 2183"/>
                  <a:gd name="T55" fmla="*/ 397 h 1956"/>
                  <a:gd name="T56" fmla="*/ 539 w 2183"/>
                  <a:gd name="T57" fmla="*/ 510 h 1956"/>
                  <a:gd name="T58" fmla="*/ 426 w 2183"/>
                  <a:gd name="T59" fmla="*/ 539 h 1956"/>
                  <a:gd name="T60" fmla="*/ 171 w 2183"/>
                  <a:gd name="T61" fmla="*/ 709 h 1956"/>
                  <a:gd name="T62" fmla="*/ 114 w 2183"/>
                  <a:gd name="T63" fmla="*/ 765 h 1956"/>
                  <a:gd name="T64" fmla="*/ 142 w 2183"/>
                  <a:gd name="T65" fmla="*/ 936 h 1956"/>
                  <a:gd name="T66" fmla="*/ 86 w 2183"/>
                  <a:gd name="T67" fmla="*/ 992 h 1956"/>
                  <a:gd name="T68" fmla="*/ 0 w 2183"/>
                  <a:gd name="T69" fmla="*/ 1106 h 1956"/>
                  <a:gd name="T70" fmla="*/ 227 w 2183"/>
                  <a:gd name="T71" fmla="*/ 1219 h 1956"/>
                  <a:gd name="T72" fmla="*/ 397 w 2183"/>
                  <a:gd name="T73" fmla="*/ 1191 h 1956"/>
                  <a:gd name="T74" fmla="*/ 567 w 2183"/>
                  <a:gd name="T75" fmla="*/ 1162 h 1956"/>
                  <a:gd name="T76" fmla="*/ 624 w 2183"/>
                  <a:gd name="T77" fmla="*/ 1162 h 1956"/>
                  <a:gd name="T78" fmla="*/ 709 w 2183"/>
                  <a:gd name="T79" fmla="*/ 1361 h 1956"/>
                  <a:gd name="T80" fmla="*/ 766 w 2183"/>
                  <a:gd name="T81" fmla="*/ 1502 h 1956"/>
                  <a:gd name="T82" fmla="*/ 794 w 2183"/>
                  <a:gd name="T83" fmla="*/ 1729 h 1956"/>
                  <a:gd name="T84" fmla="*/ 823 w 2183"/>
                  <a:gd name="T85" fmla="*/ 1871 h 1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183" h="1956">
                    <a:moveTo>
                      <a:pt x="879" y="1956"/>
                    </a:moveTo>
                    <a:lnTo>
                      <a:pt x="1021" y="1928"/>
                    </a:lnTo>
                    <a:lnTo>
                      <a:pt x="993" y="1871"/>
                    </a:lnTo>
                    <a:lnTo>
                      <a:pt x="1049" y="1814"/>
                    </a:lnTo>
                    <a:lnTo>
                      <a:pt x="1191" y="1786"/>
                    </a:lnTo>
                    <a:lnTo>
                      <a:pt x="1191" y="1729"/>
                    </a:lnTo>
                    <a:lnTo>
                      <a:pt x="1248" y="1701"/>
                    </a:lnTo>
                    <a:lnTo>
                      <a:pt x="1276" y="1758"/>
                    </a:lnTo>
                    <a:lnTo>
                      <a:pt x="1333" y="1758"/>
                    </a:lnTo>
                    <a:lnTo>
                      <a:pt x="1418" y="1729"/>
                    </a:lnTo>
                    <a:lnTo>
                      <a:pt x="1531" y="1758"/>
                    </a:lnTo>
                    <a:lnTo>
                      <a:pt x="1616" y="1701"/>
                    </a:lnTo>
                    <a:lnTo>
                      <a:pt x="1730" y="1701"/>
                    </a:lnTo>
                    <a:lnTo>
                      <a:pt x="1730" y="1644"/>
                    </a:lnTo>
                    <a:lnTo>
                      <a:pt x="1786" y="1588"/>
                    </a:lnTo>
                    <a:lnTo>
                      <a:pt x="1815" y="1502"/>
                    </a:lnTo>
                    <a:lnTo>
                      <a:pt x="1872" y="1474"/>
                    </a:lnTo>
                    <a:lnTo>
                      <a:pt x="1786" y="1389"/>
                    </a:lnTo>
                    <a:lnTo>
                      <a:pt x="1673" y="1361"/>
                    </a:lnTo>
                    <a:lnTo>
                      <a:pt x="1588" y="1276"/>
                    </a:lnTo>
                    <a:lnTo>
                      <a:pt x="1588" y="1134"/>
                    </a:lnTo>
                    <a:lnTo>
                      <a:pt x="1645" y="1106"/>
                    </a:lnTo>
                    <a:lnTo>
                      <a:pt x="1616" y="964"/>
                    </a:lnTo>
                    <a:lnTo>
                      <a:pt x="1673" y="907"/>
                    </a:lnTo>
                    <a:lnTo>
                      <a:pt x="1730" y="879"/>
                    </a:lnTo>
                    <a:lnTo>
                      <a:pt x="1758" y="822"/>
                    </a:lnTo>
                    <a:lnTo>
                      <a:pt x="1843" y="794"/>
                    </a:lnTo>
                    <a:lnTo>
                      <a:pt x="1872" y="737"/>
                    </a:lnTo>
                    <a:lnTo>
                      <a:pt x="1985" y="737"/>
                    </a:lnTo>
                    <a:lnTo>
                      <a:pt x="2070" y="737"/>
                    </a:lnTo>
                    <a:lnTo>
                      <a:pt x="2155" y="624"/>
                    </a:lnTo>
                    <a:lnTo>
                      <a:pt x="2183" y="510"/>
                    </a:lnTo>
                    <a:lnTo>
                      <a:pt x="2127" y="425"/>
                    </a:lnTo>
                    <a:lnTo>
                      <a:pt x="2098" y="369"/>
                    </a:lnTo>
                    <a:lnTo>
                      <a:pt x="2042" y="397"/>
                    </a:lnTo>
                    <a:lnTo>
                      <a:pt x="1985" y="369"/>
                    </a:lnTo>
                    <a:lnTo>
                      <a:pt x="2013" y="312"/>
                    </a:lnTo>
                    <a:lnTo>
                      <a:pt x="1928" y="283"/>
                    </a:lnTo>
                    <a:lnTo>
                      <a:pt x="1872" y="312"/>
                    </a:lnTo>
                    <a:lnTo>
                      <a:pt x="1815" y="340"/>
                    </a:lnTo>
                    <a:lnTo>
                      <a:pt x="1701" y="369"/>
                    </a:lnTo>
                    <a:lnTo>
                      <a:pt x="1560" y="283"/>
                    </a:lnTo>
                    <a:lnTo>
                      <a:pt x="1475" y="198"/>
                    </a:lnTo>
                    <a:lnTo>
                      <a:pt x="1390" y="198"/>
                    </a:lnTo>
                    <a:lnTo>
                      <a:pt x="1361" y="142"/>
                    </a:lnTo>
                    <a:lnTo>
                      <a:pt x="1333" y="113"/>
                    </a:lnTo>
                    <a:lnTo>
                      <a:pt x="1305" y="57"/>
                    </a:lnTo>
                    <a:lnTo>
                      <a:pt x="1191" y="57"/>
                    </a:lnTo>
                    <a:lnTo>
                      <a:pt x="1163" y="0"/>
                    </a:lnTo>
                    <a:lnTo>
                      <a:pt x="1134" y="28"/>
                    </a:lnTo>
                    <a:lnTo>
                      <a:pt x="1106" y="142"/>
                    </a:lnTo>
                    <a:lnTo>
                      <a:pt x="1049" y="227"/>
                    </a:lnTo>
                    <a:lnTo>
                      <a:pt x="993" y="255"/>
                    </a:lnTo>
                    <a:lnTo>
                      <a:pt x="964" y="340"/>
                    </a:lnTo>
                    <a:lnTo>
                      <a:pt x="823" y="369"/>
                    </a:lnTo>
                    <a:lnTo>
                      <a:pt x="794" y="397"/>
                    </a:lnTo>
                    <a:lnTo>
                      <a:pt x="624" y="425"/>
                    </a:lnTo>
                    <a:lnTo>
                      <a:pt x="539" y="510"/>
                    </a:lnTo>
                    <a:lnTo>
                      <a:pt x="511" y="482"/>
                    </a:lnTo>
                    <a:lnTo>
                      <a:pt x="426" y="539"/>
                    </a:lnTo>
                    <a:lnTo>
                      <a:pt x="256" y="624"/>
                    </a:lnTo>
                    <a:lnTo>
                      <a:pt x="171" y="709"/>
                    </a:lnTo>
                    <a:lnTo>
                      <a:pt x="171" y="737"/>
                    </a:lnTo>
                    <a:lnTo>
                      <a:pt x="114" y="765"/>
                    </a:lnTo>
                    <a:lnTo>
                      <a:pt x="86" y="879"/>
                    </a:lnTo>
                    <a:lnTo>
                      <a:pt x="142" y="936"/>
                    </a:lnTo>
                    <a:lnTo>
                      <a:pt x="114" y="992"/>
                    </a:lnTo>
                    <a:lnTo>
                      <a:pt x="86" y="992"/>
                    </a:lnTo>
                    <a:lnTo>
                      <a:pt x="86" y="1049"/>
                    </a:lnTo>
                    <a:lnTo>
                      <a:pt x="0" y="1106"/>
                    </a:lnTo>
                    <a:lnTo>
                      <a:pt x="0" y="1191"/>
                    </a:lnTo>
                    <a:lnTo>
                      <a:pt x="227" y="1219"/>
                    </a:lnTo>
                    <a:lnTo>
                      <a:pt x="312" y="1191"/>
                    </a:lnTo>
                    <a:lnTo>
                      <a:pt x="397" y="1191"/>
                    </a:lnTo>
                    <a:lnTo>
                      <a:pt x="454" y="1162"/>
                    </a:lnTo>
                    <a:lnTo>
                      <a:pt x="567" y="1162"/>
                    </a:lnTo>
                    <a:lnTo>
                      <a:pt x="596" y="1191"/>
                    </a:lnTo>
                    <a:lnTo>
                      <a:pt x="624" y="1162"/>
                    </a:lnTo>
                    <a:lnTo>
                      <a:pt x="766" y="1219"/>
                    </a:lnTo>
                    <a:lnTo>
                      <a:pt x="709" y="1361"/>
                    </a:lnTo>
                    <a:lnTo>
                      <a:pt x="794" y="1474"/>
                    </a:lnTo>
                    <a:lnTo>
                      <a:pt x="766" y="1502"/>
                    </a:lnTo>
                    <a:lnTo>
                      <a:pt x="823" y="1673"/>
                    </a:lnTo>
                    <a:lnTo>
                      <a:pt x="794" y="1729"/>
                    </a:lnTo>
                    <a:lnTo>
                      <a:pt x="823" y="1814"/>
                    </a:lnTo>
                    <a:lnTo>
                      <a:pt x="823" y="1871"/>
                    </a:lnTo>
                    <a:lnTo>
                      <a:pt x="879" y="19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45" name="Freeform 65"/>
              <p:cNvSpPr>
                <a:spLocks/>
              </p:cNvSpPr>
              <p:nvPr/>
            </p:nvSpPr>
            <p:spPr bwMode="auto">
              <a:xfrm>
                <a:off x="2800350" y="4035425"/>
                <a:ext cx="855663" cy="1755775"/>
              </a:xfrm>
              <a:custGeom>
                <a:avLst/>
                <a:gdLst>
                  <a:gd name="T0" fmla="*/ 198 w 539"/>
                  <a:gd name="T1" fmla="*/ 992 h 1106"/>
                  <a:gd name="T2" fmla="*/ 142 w 539"/>
                  <a:gd name="T3" fmla="*/ 964 h 1106"/>
                  <a:gd name="T4" fmla="*/ 142 w 539"/>
                  <a:gd name="T5" fmla="*/ 907 h 1106"/>
                  <a:gd name="T6" fmla="*/ 198 w 539"/>
                  <a:gd name="T7" fmla="*/ 851 h 1106"/>
                  <a:gd name="T8" fmla="*/ 227 w 539"/>
                  <a:gd name="T9" fmla="*/ 765 h 1106"/>
                  <a:gd name="T10" fmla="*/ 284 w 539"/>
                  <a:gd name="T11" fmla="*/ 737 h 1106"/>
                  <a:gd name="T12" fmla="*/ 198 w 539"/>
                  <a:gd name="T13" fmla="*/ 652 h 1106"/>
                  <a:gd name="T14" fmla="*/ 85 w 539"/>
                  <a:gd name="T15" fmla="*/ 624 h 1106"/>
                  <a:gd name="T16" fmla="*/ 0 w 539"/>
                  <a:gd name="T17" fmla="*/ 539 h 1106"/>
                  <a:gd name="T18" fmla="*/ 0 w 539"/>
                  <a:gd name="T19" fmla="*/ 397 h 1106"/>
                  <a:gd name="T20" fmla="*/ 57 w 539"/>
                  <a:gd name="T21" fmla="*/ 369 h 1106"/>
                  <a:gd name="T22" fmla="*/ 28 w 539"/>
                  <a:gd name="T23" fmla="*/ 227 h 1106"/>
                  <a:gd name="T24" fmla="*/ 85 w 539"/>
                  <a:gd name="T25" fmla="*/ 170 h 1106"/>
                  <a:gd name="T26" fmla="*/ 142 w 539"/>
                  <a:gd name="T27" fmla="*/ 142 h 1106"/>
                  <a:gd name="T28" fmla="*/ 170 w 539"/>
                  <a:gd name="T29" fmla="*/ 85 h 1106"/>
                  <a:gd name="T30" fmla="*/ 255 w 539"/>
                  <a:gd name="T31" fmla="*/ 57 h 1106"/>
                  <a:gd name="T32" fmla="*/ 284 w 539"/>
                  <a:gd name="T33" fmla="*/ 0 h 1106"/>
                  <a:gd name="T34" fmla="*/ 397 w 539"/>
                  <a:gd name="T35" fmla="*/ 0 h 1106"/>
                  <a:gd name="T36" fmla="*/ 369 w 539"/>
                  <a:gd name="T37" fmla="*/ 113 h 1106"/>
                  <a:gd name="T38" fmla="*/ 425 w 539"/>
                  <a:gd name="T39" fmla="*/ 227 h 1106"/>
                  <a:gd name="T40" fmla="*/ 425 w 539"/>
                  <a:gd name="T41" fmla="*/ 340 h 1106"/>
                  <a:gd name="T42" fmla="*/ 397 w 539"/>
                  <a:gd name="T43" fmla="*/ 397 h 1106"/>
                  <a:gd name="T44" fmla="*/ 425 w 539"/>
                  <a:gd name="T45" fmla="*/ 425 h 1106"/>
                  <a:gd name="T46" fmla="*/ 454 w 539"/>
                  <a:gd name="T47" fmla="*/ 539 h 1106"/>
                  <a:gd name="T48" fmla="*/ 397 w 539"/>
                  <a:gd name="T49" fmla="*/ 624 h 1106"/>
                  <a:gd name="T50" fmla="*/ 397 w 539"/>
                  <a:gd name="T51" fmla="*/ 709 h 1106"/>
                  <a:gd name="T52" fmla="*/ 510 w 539"/>
                  <a:gd name="T53" fmla="*/ 822 h 1106"/>
                  <a:gd name="T54" fmla="*/ 510 w 539"/>
                  <a:gd name="T55" fmla="*/ 907 h 1106"/>
                  <a:gd name="T56" fmla="*/ 539 w 539"/>
                  <a:gd name="T57" fmla="*/ 936 h 1106"/>
                  <a:gd name="T58" fmla="*/ 539 w 539"/>
                  <a:gd name="T59" fmla="*/ 1021 h 1106"/>
                  <a:gd name="T60" fmla="*/ 425 w 539"/>
                  <a:gd name="T61" fmla="*/ 1106 h 1106"/>
                  <a:gd name="T62" fmla="*/ 284 w 539"/>
                  <a:gd name="T63" fmla="*/ 1077 h 1106"/>
                  <a:gd name="T64" fmla="*/ 198 w 539"/>
                  <a:gd name="T65" fmla="*/ 992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39" h="1106">
                    <a:moveTo>
                      <a:pt x="198" y="992"/>
                    </a:moveTo>
                    <a:lnTo>
                      <a:pt x="142" y="964"/>
                    </a:lnTo>
                    <a:lnTo>
                      <a:pt x="142" y="907"/>
                    </a:lnTo>
                    <a:lnTo>
                      <a:pt x="198" y="851"/>
                    </a:lnTo>
                    <a:lnTo>
                      <a:pt x="227" y="765"/>
                    </a:lnTo>
                    <a:lnTo>
                      <a:pt x="284" y="737"/>
                    </a:lnTo>
                    <a:lnTo>
                      <a:pt x="198" y="652"/>
                    </a:lnTo>
                    <a:lnTo>
                      <a:pt x="85" y="624"/>
                    </a:lnTo>
                    <a:lnTo>
                      <a:pt x="0" y="539"/>
                    </a:lnTo>
                    <a:lnTo>
                      <a:pt x="0" y="397"/>
                    </a:lnTo>
                    <a:lnTo>
                      <a:pt x="57" y="369"/>
                    </a:lnTo>
                    <a:lnTo>
                      <a:pt x="28" y="227"/>
                    </a:lnTo>
                    <a:lnTo>
                      <a:pt x="85" y="170"/>
                    </a:lnTo>
                    <a:lnTo>
                      <a:pt x="142" y="142"/>
                    </a:lnTo>
                    <a:lnTo>
                      <a:pt x="170" y="85"/>
                    </a:lnTo>
                    <a:lnTo>
                      <a:pt x="255" y="57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369" y="113"/>
                    </a:lnTo>
                    <a:lnTo>
                      <a:pt x="425" y="227"/>
                    </a:lnTo>
                    <a:lnTo>
                      <a:pt x="425" y="340"/>
                    </a:lnTo>
                    <a:lnTo>
                      <a:pt x="397" y="397"/>
                    </a:lnTo>
                    <a:lnTo>
                      <a:pt x="425" y="425"/>
                    </a:lnTo>
                    <a:lnTo>
                      <a:pt x="454" y="539"/>
                    </a:lnTo>
                    <a:lnTo>
                      <a:pt x="397" y="624"/>
                    </a:lnTo>
                    <a:lnTo>
                      <a:pt x="397" y="709"/>
                    </a:lnTo>
                    <a:lnTo>
                      <a:pt x="510" y="822"/>
                    </a:lnTo>
                    <a:lnTo>
                      <a:pt x="510" y="907"/>
                    </a:lnTo>
                    <a:lnTo>
                      <a:pt x="539" y="936"/>
                    </a:lnTo>
                    <a:lnTo>
                      <a:pt x="539" y="1021"/>
                    </a:lnTo>
                    <a:lnTo>
                      <a:pt x="425" y="1106"/>
                    </a:lnTo>
                    <a:lnTo>
                      <a:pt x="284" y="1077"/>
                    </a:lnTo>
                    <a:lnTo>
                      <a:pt x="198" y="99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46" name="Freeform 66"/>
              <p:cNvSpPr>
                <a:spLocks/>
              </p:cNvSpPr>
              <p:nvPr/>
            </p:nvSpPr>
            <p:spPr bwMode="auto">
              <a:xfrm>
                <a:off x="2890838" y="5610225"/>
                <a:ext cx="584200" cy="539750"/>
              </a:xfrm>
              <a:custGeom>
                <a:avLst/>
                <a:gdLst>
                  <a:gd name="T0" fmla="*/ 141 w 368"/>
                  <a:gd name="T1" fmla="*/ 0 h 340"/>
                  <a:gd name="T2" fmla="*/ 28 w 368"/>
                  <a:gd name="T3" fmla="*/ 29 h 340"/>
                  <a:gd name="T4" fmla="*/ 0 w 368"/>
                  <a:gd name="T5" fmla="*/ 57 h 340"/>
                  <a:gd name="T6" fmla="*/ 28 w 368"/>
                  <a:gd name="T7" fmla="*/ 142 h 340"/>
                  <a:gd name="T8" fmla="*/ 85 w 368"/>
                  <a:gd name="T9" fmla="*/ 142 h 340"/>
                  <a:gd name="T10" fmla="*/ 113 w 368"/>
                  <a:gd name="T11" fmla="*/ 170 h 340"/>
                  <a:gd name="T12" fmla="*/ 85 w 368"/>
                  <a:gd name="T13" fmla="*/ 227 h 340"/>
                  <a:gd name="T14" fmla="*/ 141 w 368"/>
                  <a:gd name="T15" fmla="*/ 284 h 340"/>
                  <a:gd name="T16" fmla="*/ 141 w 368"/>
                  <a:gd name="T17" fmla="*/ 312 h 340"/>
                  <a:gd name="T18" fmla="*/ 227 w 368"/>
                  <a:gd name="T19" fmla="*/ 340 h 340"/>
                  <a:gd name="T20" fmla="*/ 283 w 368"/>
                  <a:gd name="T21" fmla="*/ 312 h 340"/>
                  <a:gd name="T22" fmla="*/ 340 w 368"/>
                  <a:gd name="T23" fmla="*/ 312 h 340"/>
                  <a:gd name="T24" fmla="*/ 227 w 368"/>
                  <a:gd name="T25" fmla="*/ 170 h 340"/>
                  <a:gd name="T26" fmla="*/ 368 w 368"/>
                  <a:gd name="T27" fmla="*/ 114 h 340"/>
                  <a:gd name="T28" fmla="*/ 227 w 368"/>
                  <a:gd name="T29" fmla="*/ 85 h 340"/>
                  <a:gd name="T30" fmla="*/ 141 w 368"/>
                  <a:gd name="T3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8" h="340">
                    <a:moveTo>
                      <a:pt x="141" y="0"/>
                    </a:moveTo>
                    <a:lnTo>
                      <a:pt x="28" y="29"/>
                    </a:lnTo>
                    <a:lnTo>
                      <a:pt x="0" y="57"/>
                    </a:lnTo>
                    <a:lnTo>
                      <a:pt x="28" y="142"/>
                    </a:lnTo>
                    <a:lnTo>
                      <a:pt x="85" y="142"/>
                    </a:lnTo>
                    <a:lnTo>
                      <a:pt x="113" y="170"/>
                    </a:lnTo>
                    <a:lnTo>
                      <a:pt x="85" y="227"/>
                    </a:lnTo>
                    <a:lnTo>
                      <a:pt x="141" y="284"/>
                    </a:lnTo>
                    <a:lnTo>
                      <a:pt x="141" y="312"/>
                    </a:lnTo>
                    <a:lnTo>
                      <a:pt x="227" y="340"/>
                    </a:lnTo>
                    <a:lnTo>
                      <a:pt x="283" y="312"/>
                    </a:lnTo>
                    <a:lnTo>
                      <a:pt x="340" y="312"/>
                    </a:lnTo>
                    <a:lnTo>
                      <a:pt x="227" y="170"/>
                    </a:lnTo>
                    <a:lnTo>
                      <a:pt x="368" y="114"/>
                    </a:lnTo>
                    <a:lnTo>
                      <a:pt x="227" y="85"/>
                    </a:lnTo>
                    <a:lnTo>
                      <a:pt x="141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B1C52D34-8734-43C4-8D50-736EFC215A36}"/>
              </a:ext>
            </a:extLst>
          </p:cNvPr>
          <p:cNvSpPr txBox="1"/>
          <p:nvPr/>
        </p:nvSpPr>
        <p:spPr>
          <a:xfrm>
            <a:off x="3700614" y="572817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神奈川県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E3FD6182-B210-485D-8A98-199A7BE8117C}"/>
              </a:ext>
            </a:extLst>
          </p:cNvPr>
          <p:cNvSpPr txBox="1"/>
          <p:nvPr/>
        </p:nvSpPr>
        <p:spPr>
          <a:xfrm>
            <a:off x="3665336" y="6150476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52" name="直線コネクタ 151">
            <a:extLst>
              <a:ext uri="{FF2B5EF4-FFF2-40B4-BE49-F238E27FC236}">
                <a16:creationId xmlns:a16="http://schemas.microsoft.com/office/drawing/2014/main" id="{0F8B085C-797A-445D-924E-B6FDCAE1E286}"/>
              </a:ext>
            </a:extLst>
          </p:cNvPr>
          <p:cNvCxnSpPr/>
          <p:nvPr/>
        </p:nvCxnSpPr>
        <p:spPr>
          <a:xfrm>
            <a:off x="3692225" y="6078440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4F66148F-C3C9-4F66-8D75-46FDC360B360}"/>
              </a:ext>
            </a:extLst>
          </p:cNvPr>
          <p:cNvGrpSpPr/>
          <p:nvPr/>
        </p:nvGrpSpPr>
        <p:grpSpPr>
          <a:xfrm>
            <a:off x="2992437" y="1143754"/>
            <a:ext cx="720000" cy="430244"/>
            <a:chOff x="6555416" y="4900731"/>
            <a:chExt cx="720000" cy="378515"/>
          </a:xfrm>
        </p:grpSpPr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499A0D39-EEAB-4D2E-BEB6-E2F62FAC7F1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緑区</a:t>
              </a:r>
            </a:p>
          </p:txBody>
        </p:sp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26F8C26D-78F5-4963-B413-03279A955D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6A7D45CB-AFE8-48C7-B7BC-3ACDFF001E1F}"/>
              </a:ext>
            </a:extLst>
          </p:cNvPr>
          <p:cNvGrpSpPr/>
          <p:nvPr/>
        </p:nvGrpSpPr>
        <p:grpSpPr>
          <a:xfrm>
            <a:off x="8408511" y="2899109"/>
            <a:ext cx="720000" cy="430244"/>
            <a:chOff x="6555416" y="4900731"/>
            <a:chExt cx="720000" cy="378515"/>
          </a:xfrm>
        </p:grpSpPr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2C026D2C-D658-4FD8-A15C-245AA2A2739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</a:p>
          </p:txBody>
        </p:sp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456E738F-060E-4620-BB9C-9854459D506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DF88D724-58CA-4506-89F5-6DDE2FF03BAB}"/>
              </a:ext>
            </a:extLst>
          </p:cNvPr>
          <p:cNvGrpSpPr/>
          <p:nvPr/>
        </p:nvGrpSpPr>
        <p:grpSpPr>
          <a:xfrm>
            <a:off x="4097518" y="736693"/>
            <a:ext cx="720000" cy="430244"/>
            <a:chOff x="6555416" y="4900731"/>
            <a:chExt cx="720000" cy="378515"/>
          </a:xfrm>
        </p:grpSpPr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040D3C38-68BD-4EA1-A599-EB5571E119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相模原市</a:t>
              </a:r>
            </a:p>
          </p:txBody>
        </p: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9B2B77F7-993F-4F30-9BD1-BF7FFAAD190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0E377146-FFFC-4604-9D7F-9314649F8AA8}"/>
              </a:ext>
            </a:extLst>
          </p:cNvPr>
          <p:cNvGrpSpPr/>
          <p:nvPr/>
        </p:nvGrpSpPr>
        <p:grpSpPr>
          <a:xfrm>
            <a:off x="7645775" y="260021"/>
            <a:ext cx="720000" cy="430244"/>
            <a:chOff x="6555416" y="4900731"/>
            <a:chExt cx="720000" cy="378515"/>
          </a:xfrm>
        </p:grpSpPr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6FF7CB03-6EFA-4EE2-8B12-29AF22D230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川崎市</a:t>
              </a:r>
            </a:p>
          </p:txBody>
        </p: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8EFA5317-4F2D-4B5C-B290-649F423CC8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431B7A62-9EAC-4682-AB58-AA1891AE02CF}"/>
              </a:ext>
            </a:extLst>
          </p:cNvPr>
          <p:cNvGrpSpPr/>
          <p:nvPr/>
        </p:nvGrpSpPr>
        <p:grpSpPr>
          <a:xfrm>
            <a:off x="1490182" y="2924473"/>
            <a:ext cx="720000" cy="430244"/>
            <a:chOff x="6555416" y="4900731"/>
            <a:chExt cx="720000" cy="378515"/>
          </a:xfrm>
        </p:grpSpPr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C9904F98-21AD-4F79-87AA-C0C8C3E4D8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山北町</a:t>
              </a:r>
            </a:p>
          </p:txBody>
        </p:sp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2C79FDA6-02A2-495A-9370-12977FA782C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0E6EDDF8-F179-43E4-AEC4-DD816BF87F4E}"/>
              </a:ext>
            </a:extLst>
          </p:cNvPr>
          <p:cNvGrpSpPr/>
          <p:nvPr/>
        </p:nvGrpSpPr>
        <p:grpSpPr>
          <a:xfrm>
            <a:off x="1709784" y="4362400"/>
            <a:ext cx="720000" cy="430244"/>
            <a:chOff x="6555416" y="4900731"/>
            <a:chExt cx="720000" cy="378515"/>
          </a:xfrm>
        </p:grpSpPr>
        <p:sp>
          <p:nvSpPr>
            <p:cNvPr id="238" name="四角形: 上の 2 つの角を丸める 237">
              <a:extLst>
                <a:ext uri="{FF2B5EF4-FFF2-40B4-BE49-F238E27FC236}">
                  <a16:creationId xmlns:a16="http://schemas.microsoft.com/office/drawing/2014/main" id="{7BCAA9CD-3999-4C6A-A08B-800C6A0EE67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南足柄市</a:t>
              </a:r>
            </a:p>
          </p:txBody>
        </p:sp>
        <p:sp>
          <p:nvSpPr>
            <p:cNvPr id="239" name="四角形: 上の 2 つの角を丸める 238">
              <a:extLst>
                <a:ext uri="{FF2B5EF4-FFF2-40B4-BE49-F238E27FC236}">
                  <a16:creationId xmlns:a16="http://schemas.microsoft.com/office/drawing/2014/main" id="{0076C017-2969-4B95-9857-97E0D00BF10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2253FB43-2204-4CF7-8D2C-233DA018865C}"/>
              </a:ext>
            </a:extLst>
          </p:cNvPr>
          <p:cNvGrpSpPr/>
          <p:nvPr/>
        </p:nvGrpSpPr>
        <p:grpSpPr>
          <a:xfrm>
            <a:off x="2741119" y="4866737"/>
            <a:ext cx="720000" cy="430244"/>
            <a:chOff x="6555416" y="4900731"/>
            <a:chExt cx="720000" cy="378515"/>
          </a:xfrm>
        </p:grpSpPr>
        <p:sp>
          <p:nvSpPr>
            <p:cNvPr id="241" name="四角形: 上の 2 つの角を丸める 240">
              <a:extLst>
                <a:ext uri="{FF2B5EF4-FFF2-40B4-BE49-F238E27FC236}">
                  <a16:creationId xmlns:a16="http://schemas.microsoft.com/office/drawing/2014/main" id="{AC0D0E0D-01C2-47E6-B13A-3E51AD58681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小田原市</a:t>
              </a:r>
            </a:p>
          </p:txBody>
        </p:sp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EB55BCF7-A914-4D03-8387-B76FBEF17A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9BDCE202-8BF6-48AB-9859-7C76FCE2E85A}"/>
              </a:ext>
            </a:extLst>
          </p:cNvPr>
          <p:cNvGrpSpPr/>
          <p:nvPr/>
        </p:nvGrpSpPr>
        <p:grpSpPr>
          <a:xfrm>
            <a:off x="1080099" y="5177130"/>
            <a:ext cx="720000" cy="430244"/>
            <a:chOff x="6555416" y="4900731"/>
            <a:chExt cx="720000" cy="378515"/>
          </a:xfrm>
        </p:grpSpPr>
        <p:sp>
          <p:nvSpPr>
            <p:cNvPr id="244" name="四角形: 上の 2 つの角を丸める 243">
              <a:extLst>
                <a:ext uri="{FF2B5EF4-FFF2-40B4-BE49-F238E27FC236}">
                  <a16:creationId xmlns:a16="http://schemas.microsoft.com/office/drawing/2014/main" id="{89E6CCA6-3D9F-431E-B94D-7F4EEE1B12B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箱根町</a:t>
              </a:r>
            </a:p>
          </p:txBody>
        </p:sp>
        <p:sp>
          <p:nvSpPr>
            <p:cNvPr id="245" name="四角形: 上の 2 つの角を丸める 244">
              <a:extLst>
                <a:ext uri="{FF2B5EF4-FFF2-40B4-BE49-F238E27FC236}">
                  <a16:creationId xmlns:a16="http://schemas.microsoft.com/office/drawing/2014/main" id="{9EE2C43D-EFCF-4275-813D-30A0D57068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218D1CFF-00DA-41A1-B876-376BB3DA4603}"/>
              </a:ext>
            </a:extLst>
          </p:cNvPr>
          <p:cNvGrpSpPr/>
          <p:nvPr/>
        </p:nvGrpSpPr>
        <p:grpSpPr>
          <a:xfrm>
            <a:off x="2590118" y="5755970"/>
            <a:ext cx="720000" cy="430244"/>
            <a:chOff x="6555416" y="4900731"/>
            <a:chExt cx="720000" cy="378515"/>
          </a:xfrm>
        </p:grpSpPr>
        <p:sp>
          <p:nvSpPr>
            <p:cNvPr id="247" name="四角形: 上の 2 つの角を丸める 246">
              <a:extLst>
                <a:ext uri="{FF2B5EF4-FFF2-40B4-BE49-F238E27FC236}">
                  <a16:creationId xmlns:a16="http://schemas.microsoft.com/office/drawing/2014/main" id="{CC50871E-0528-4D46-88A8-718210E45BD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真鶴町</a:t>
              </a:r>
            </a:p>
          </p:txBody>
        </p:sp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B4220630-0805-4DD5-9507-D2D185A992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77D05F9D-17D9-4E81-87C9-1F14A75C25FA}"/>
              </a:ext>
            </a:extLst>
          </p:cNvPr>
          <p:cNvGrpSpPr/>
          <p:nvPr/>
        </p:nvGrpSpPr>
        <p:grpSpPr>
          <a:xfrm>
            <a:off x="1717662" y="6141864"/>
            <a:ext cx="720000" cy="430244"/>
            <a:chOff x="6555416" y="4900731"/>
            <a:chExt cx="720000" cy="378515"/>
          </a:xfrm>
        </p:grpSpPr>
        <p:sp>
          <p:nvSpPr>
            <p:cNvPr id="250" name="四角形: 上の 2 つの角を丸める 249">
              <a:extLst>
                <a:ext uri="{FF2B5EF4-FFF2-40B4-BE49-F238E27FC236}">
                  <a16:creationId xmlns:a16="http://schemas.microsoft.com/office/drawing/2014/main" id="{557EFA0C-0383-416C-ABDA-A1B384CD64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湯河原町</a:t>
              </a:r>
            </a:p>
          </p:txBody>
        </p:sp>
        <p:sp>
          <p:nvSpPr>
            <p:cNvPr id="251" name="四角形: 上の 2 つの角を丸める 250">
              <a:extLst>
                <a:ext uri="{FF2B5EF4-FFF2-40B4-BE49-F238E27FC236}">
                  <a16:creationId xmlns:a16="http://schemas.microsoft.com/office/drawing/2014/main" id="{7F318EDB-4E29-42DF-960D-B706050847F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079FC9D7-D0AE-4047-A1CC-FF586D6BC100}"/>
              </a:ext>
            </a:extLst>
          </p:cNvPr>
          <p:cNvGrpSpPr/>
          <p:nvPr/>
        </p:nvGrpSpPr>
        <p:grpSpPr>
          <a:xfrm>
            <a:off x="4097518" y="1592370"/>
            <a:ext cx="720000" cy="430244"/>
            <a:chOff x="6555416" y="4900731"/>
            <a:chExt cx="720000" cy="378515"/>
          </a:xfrm>
        </p:grpSpPr>
        <p:sp>
          <p:nvSpPr>
            <p:cNvPr id="253" name="四角形: 上の 2 つの角を丸める 252">
              <a:extLst>
                <a:ext uri="{FF2B5EF4-FFF2-40B4-BE49-F238E27FC236}">
                  <a16:creationId xmlns:a16="http://schemas.microsoft.com/office/drawing/2014/main" id="{A7062723-D98C-41C1-845A-16D0162143D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愛川町</a:t>
              </a:r>
            </a:p>
          </p:txBody>
        </p:sp>
        <p:sp>
          <p:nvSpPr>
            <p:cNvPr id="254" name="四角形: 上の 2 つの角を丸める 253">
              <a:extLst>
                <a:ext uri="{FF2B5EF4-FFF2-40B4-BE49-F238E27FC236}">
                  <a16:creationId xmlns:a16="http://schemas.microsoft.com/office/drawing/2014/main" id="{C2E4C722-EDD6-4EB4-8294-1862AAB1A9B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8628DD72-331A-4FA9-9B0A-89541D15C6DD}"/>
              </a:ext>
            </a:extLst>
          </p:cNvPr>
          <p:cNvGrpSpPr/>
          <p:nvPr/>
        </p:nvGrpSpPr>
        <p:grpSpPr>
          <a:xfrm>
            <a:off x="3820530" y="2322212"/>
            <a:ext cx="720000" cy="430244"/>
            <a:chOff x="6555416" y="4900731"/>
            <a:chExt cx="720000" cy="378515"/>
          </a:xfrm>
        </p:grpSpPr>
        <p:sp>
          <p:nvSpPr>
            <p:cNvPr id="325" name="四角形: 上の 2 つの角を丸める 324">
              <a:extLst>
                <a:ext uri="{FF2B5EF4-FFF2-40B4-BE49-F238E27FC236}">
                  <a16:creationId xmlns:a16="http://schemas.microsoft.com/office/drawing/2014/main" id="{4F64C67E-5353-467B-8659-CF7CAAC119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厚木市</a:t>
              </a:r>
            </a:p>
          </p:txBody>
        </p:sp>
        <p:sp>
          <p:nvSpPr>
            <p:cNvPr id="326" name="四角形: 上の 2 つの角を丸める 325">
              <a:extLst>
                <a:ext uri="{FF2B5EF4-FFF2-40B4-BE49-F238E27FC236}">
                  <a16:creationId xmlns:a16="http://schemas.microsoft.com/office/drawing/2014/main" id="{6AC8561B-0293-4F14-BA65-C46C92BEC05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7E451DF5-53D2-4C83-80C2-0EB877E9994B}"/>
              </a:ext>
            </a:extLst>
          </p:cNvPr>
          <p:cNvGrpSpPr/>
          <p:nvPr/>
        </p:nvGrpSpPr>
        <p:grpSpPr>
          <a:xfrm>
            <a:off x="3209739" y="1734704"/>
            <a:ext cx="720000" cy="430244"/>
            <a:chOff x="6555416" y="4900731"/>
            <a:chExt cx="720000" cy="378515"/>
          </a:xfrm>
        </p:grpSpPr>
        <p:sp>
          <p:nvSpPr>
            <p:cNvPr id="328" name="四角形: 上の 2 つの角を丸める 327">
              <a:extLst>
                <a:ext uri="{FF2B5EF4-FFF2-40B4-BE49-F238E27FC236}">
                  <a16:creationId xmlns:a16="http://schemas.microsoft.com/office/drawing/2014/main" id="{76AD14D2-F8EF-47CA-907F-63917AB226D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清川村</a:t>
              </a:r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E51192EA-557D-4557-BC4D-FF0F165398A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95771467-C375-4F75-B085-970D0A729BE2}"/>
              </a:ext>
            </a:extLst>
          </p:cNvPr>
          <p:cNvGrpSpPr/>
          <p:nvPr/>
        </p:nvGrpSpPr>
        <p:grpSpPr>
          <a:xfrm>
            <a:off x="4921905" y="1017919"/>
            <a:ext cx="720000" cy="430244"/>
            <a:chOff x="6555416" y="4900731"/>
            <a:chExt cx="720000" cy="378515"/>
          </a:xfrm>
        </p:grpSpPr>
        <p:sp>
          <p:nvSpPr>
            <p:cNvPr id="331" name="四角形: 上の 2 つの角を丸める 330">
              <a:extLst>
                <a:ext uri="{FF2B5EF4-FFF2-40B4-BE49-F238E27FC236}">
                  <a16:creationId xmlns:a16="http://schemas.microsoft.com/office/drawing/2014/main" id="{BD06AD5D-89CE-412D-A9CB-20959DD7FB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332" name="四角形: 上の 2 つの角を丸める 331">
              <a:extLst>
                <a:ext uri="{FF2B5EF4-FFF2-40B4-BE49-F238E27FC236}">
                  <a16:creationId xmlns:a16="http://schemas.microsoft.com/office/drawing/2014/main" id="{2500EFF6-C96F-4741-B3CF-D4F7E2077C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3" name="グループ化 332">
            <a:extLst>
              <a:ext uri="{FF2B5EF4-FFF2-40B4-BE49-F238E27FC236}">
                <a16:creationId xmlns:a16="http://schemas.microsoft.com/office/drawing/2014/main" id="{6AAD0337-483B-4A69-BFE7-C865ED81E657}"/>
              </a:ext>
            </a:extLst>
          </p:cNvPr>
          <p:cNvGrpSpPr/>
          <p:nvPr/>
        </p:nvGrpSpPr>
        <p:grpSpPr>
          <a:xfrm>
            <a:off x="4938683" y="1613537"/>
            <a:ext cx="720000" cy="430244"/>
            <a:chOff x="6555416" y="4900731"/>
            <a:chExt cx="720000" cy="378515"/>
          </a:xfrm>
        </p:grpSpPr>
        <p:sp>
          <p:nvSpPr>
            <p:cNvPr id="334" name="四角形: 上の 2 つの角を丸める 333">
              <a:extLst>
                <a:ext uri="{FF2B5EF4-FFF2-40B4-BE49-F238E27FC236}">
                  <a16:creationId xmlns:a16="http://schemas.microsoft.com/office/drawing/2014/main" id="{D2758F43-1607-48E4-BC24-E55F012A34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335" name="四角形: 上の 2 つの角を丸める 334">
              <a:extLst>
                <a:ext uri="{FF2B5EF4-FFF2-40B4-BE49-F238E27FC236}">
                  <a16:creationId xmlns:a16="http://schemas.microsoft.com/office/drawing/2014/main" id="{9AC5CE8B-98F2-4665-90A1-5C3F3CB682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6" name="グループ化 335">
            <a:extLst>
              <a:ext uri="{FF2B5EF4-FFF2-40B4-BE49-F238E27FC236}">
                <a16:creationId xmlns:a16="http://schemas.microsoft.com/office/drawing/2014/main" id="{94BA5CE0-4D92-4162-8063-337669F3ADB4}"/>
              </a:ext>
            </a:extLst>
          </p:cNvPr>
          <p:cNvGrpSpPr/>
          <p:nvPr/>
        </p:nvGrpSpPr>
        <p:grpSpPr>
          <a:xfrm>
            <a:off x="2228413" y="3285199"/>
            <a:ext cx="720000" cy="430244"/>
            <a:chOff x="6555416" y="4900731"/>
            <a:chExt cx="720000" cy="378515"/>
          </a:xfrm>
        </p:grpSpPr>
        <p:sp>
          <p:nvSpPr>
            <p:cNvPr id="337" name="四角形: 上の 2 つの角を丸める 336">
              <a:extLst>
                <a:ext uri="{FF2B5EF4-FFF2-40B4-BE49-F238E27FC236}">
                  <a16:creationId xmlns:a16="http://schemas.microsoft.com/office/drawing/2014/main" id="{577D9FAE-C77A-4C88-92BE-DAB5281516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松田町</a:t>
              </a:r>
            </a:p>
          </p:txBody>
        </p:sp>
        <p:sp>
          <p:nvSpPr>
            <p:cNvPr id="338" name="四角形: 上の 2 つの角を丸める 337">
              <a:extLst>
                <a:ext uri="{FF2B5EF4-FFF2-40B4-BE49-F238E27FC236}">
                  <a16:creationId xmlns:a16="http://schemas.microsoft.com/office/drawing/2014/main" id="{F4DCE62B-88B4-44F3-9D81-4D2666B9B2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143A4E9A-4ACB-43F8-837D-CC1F3C5E13A8}"/>
              </a:ext>
            </a:extLst>
          </p:cNvPr>
          <p:cNvGrpSpPr/>
          <p:nvPr/>
        </p:nvGrpSpPr>
        <p:grpSpPr>
          <a:xfrm>
            <a:off x="3016978" y="3285199"/>
            <a:ext cx="720000" cy="430244"/>
            <a:chOff x="6555416" y="4900731"/>
            <a:chExt cx="720000" cy="378515"/>
          </a:xfrm>
        </p:grpSpPr>
        <p:sp>
          <p:nvSpPr>
            <p:cNvPr id="340" name="四角形: 上の 2 つの角を丸める 339">
              <a:extLst>
                <a:ext uri="{FF2B5EF4-FFF2-40B4-BE49-F238E27FC236}">
                  <a16:creationId xmlns:a16="http://schemas.microsoft.com/office/drawing/2014/main" id="{AC00DA21-CEE2-4CB7-9D54-1B240E990A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秦野市</a:t>
              </a:r>
            </a:p>
          </p:txBody>
        </p:sp>
        <p:sp>
          <p:nvSpPr>
            <p:cNvPr id="341" name="四角形: 上の 2 つの角を丸める 340">
              <a:extLst>
                <a:ext uri="{FF2B5EF4-FFF2-40B4-BE49-F238E27FC236}">
                  <a16:creationId xmlns:a16="http://schemas.microsoft.com/office/drawing/2014/main" id="{EBD278B3-9FA6-4C74-82F2-6AA26236196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A91A8576-5EF0-4ED0-ADF0-F80C54050A86}"/>
              </a:ext>
            </a:extLst>
          </p:cNvPr>
          <p:cNvGrpSpPr/>
          <p:nvPr/>
        </p:nvGrpSpPr>
        <p:grpSpPr>
          <a:xfrm>
            <a:off x="6538891" y="295968"/>
            <a:ext cx="720000" cy="430244"/>
            <a:chOff x="6555416" y="4900731"/>
            <a:chExt cx="720000" cy="378515"/>
          </a:xfrm>
        </p:grpSpPr>
        <p:sp>
          <p:nvSpPr>
            <p:cNvPr id="343" name="四角形: 上の 2 つの角を丸める 342">
              <a:extLst>
                <a:ext uri="{FF2B5EF4-FFF2-40B4-BE49-F238E27FC236}">
                  <a16:creationId xmlns:a16="http://schemas.microsoft.com/office/drawing/2014/main" id="{05277D8E-616A-4BA7-A4D2-F4CDBDAED76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多摩区</a:t>
              </a:r>
            </a:p>
          </p:txBody>
        </p:sp>
        <p:sp>
          <p:nvSpPr>
            <p:cNvPr id="344" name="四角形: 上の 2 つの角を丸める 343">
              <a:extLst>
                <a:ext uri="{FF2B5EF4-FFF2-40B4-BE49-F238E27FC236}">
                  <a16:creationId xmlns:a16="http://schemas.microsoft.com/office/drawing/2014/main" id="{D5FEB20B-DD9D-4E05-8B44-9541EED3A31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5" name="グループ化 344">
            <a:extLst>
              <a:ext uri="{FF2B5EF4-FFF2-40B4-BE49-F238E27FC236}">
                <a16:creationId xmlns:a16="http://schemas.microsoft.com/office/drawing/2014/main" id="{011B85B8-D1AF-4E5E-907A-0B6389BD5B2A}"/>
              </a:ext>
            </a:extLst>
          </p:cNvPr>
          <p:cNvGrpSpPr/>
          <p:nvPr/>
        </p:nvGrpSpPr>
        <p:grpSpPr>
          <a:xfrm>
            <a:off x="5777582" y="673970"/>
            <a:ext cx="720000" cy="430244"/>
            <a:chOff x="6555416" y="4900731"/>
            <a:chExt cx="720000" cy="378515"/>
          </a:xfrm>
        </p:grpSpPr>
        <p:sp>
          <p:nvSpPr>
            <p:cNvPr id="346" name="四角形: 上の 2 つの角を丸める 345">
              <a:extLst>
                <a:ext uri="{FF2B5EF4-FFF2-40B4-BE49-F238E27FC236}">
                  <a16:creationId xmlns:a16="http://schemas.microsoft.com/office/drawing/2014/main" id="{40267E42-9230-41E5-87A5-847B2B2E03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麻生区</a:t>
              </a:r>
            </a:p>
          </p:txBody>
        </p:sp>
        <p:sp>
          <p:nvSpPr>
            <p:cNvPr id="347" name="四角形: 上の 2 つの角を丸める 346">
              <a:extLst>
                <a:ext uri="{FF2B5EF4-FFF2-40B4-BE49-F238E27FC236}">
                  <a16:creationId xmlns:a16="http://schemas.microsoft.com/office/drawing/2014/main" id="{92D69790-3BD6-4683-BEDA-79A0421BF5C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8" name="グループ化 347">
            <a:extLst>
              <a:ext uri="{FF2B5EF4-FFF2-40B4-BE49-F238E27FC236}">
                <a16:creationId xmlns:a16="http://schemas.microsoft.com/office/drawing/2014/main" id="{43F0D62F-16D4-4CF9-9C0F-1C1714FE9CCD}"/>
              </a:ext>
            </a:extLst>
          </p:cNvPr>
          <p:cNvGrpSpPr/>
          <p:nvPr/>
        </p:nvGrpSpPr>
        <p:grpSpPr>
          <a:xfrm>
            <a:off x="6538891" y="765752"/>
            <a:ext cx="720000" cy="430244"/>
            <a:chOff x="6555416" y="4900731"/>
            <a:chExt cx="720000" cy="378515"/>
          </a:xfrm>
        </p:grpSpPr>
        <p:sp>
          <p:nvSpPr>
            <p:cNvPr id="349" name="四角形: 上の 2 つの角を丸める 348">
              <a:extLst>
                <a:ext uri="{FF2B5EF4-FFF2-40B4-BE49-F238E27FC236}">
                  <a16:creationId xmlns:a16="http://schemas.microsoft.com/office/drawing/2014/main" id="{52D16D79-AEAC-4283-8E1E-F8DFF7F6BA9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宮前区</a:t>
              </a:r>
            </a:p>
          </p:txBody>
        </p:sp>
        <p:sp>
          <p:nvSpPr>
            <p:cNvPr id="350" name="四角形: 上の 2 つの角を丸める 349">
              <a:extLst>
                <a:ext uri="{FF2B5EF4-FFF2-40B4-BE49-F238E27FC236}">
                  <a16:creationId xmlns:a16="http://schemas.microsoft.com/office/drawing/2014/main" id="{6BF55C5E-1E43-4884-B9E3-00D3353895C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F73CF81A-AF82-4F0F-A10C-8C56931EBA8E}"/>
              </a:ext>
            </a:extLst>
          </p:cNvPr>
          <p:cNvGrpSpPr/>
          <p:nvPr/>
        </p:nvGrpSpPr>
        <p:grpSpPr>
          <a:xfrm>
            <a:off x="7310678" y="765752"/>
            <a:ext cx="720000" cy="430244"/>
            <a:chOff x="6555416" y="4900731"/>
            <a:chExt cx="720000" cy="378515"/>
          </a:xfrm>
        </p:grpSpPr>
        <p:sp>
          <p:nvSpPr>
            <p:cNvPr id="352" name="四角形: 上の 2 つの角を丸める 351">
              <a:extLst>
                <a:ext uri="{FF2B5EF4-FFF2-40B4-BE49-F238E27FC236}">
                  <a16:creationId xmlns:a16="http://schemas.microsoft.com/office/drawing/2014/main" id="{B4DF6139-2D6B-4CBB-BB35-59ACBBBFDC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高津区</a:t>
              </a:r>
            </a:p>
          </p:txBody>
        </p:sp>
        <p:sp>
          <p:nvSpPr>
            <p:cNvPr id="353" name="四角形: 上の 2 つの角を丸める 352">
              <a:extLst>
                <a:ext uri="{FF2B5EF4-FFF2-40B4-BE49-F238E27FC236}">
                  <a16:creationId xmlns:a16="http://schemas.microsoft.com/office/drawing/2014/main" id="{3C63C7E3-AE9A-4548-BC8A-8A526ACAE7E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9F78DF01-31A3-4E74-95AD-3B68FC920604}"/>
              </a:ext>
            </a:extLst>
          </p:cNvPr>
          <p:cNvGrpSpPr/>
          <p:nvPr/>
        </p:nvGrpSpPr>
        <p:grpSpPr>
          <a:xfrm>
            <a:off x="8099243" y="883198"/>
            <a:ext cx="720000" cy="430244"/>
            <a:chOff x="6555416" y="4900731"/>
            <a:chExt cx="720000" cy="378515"/>
          </a:xfrm>
        </p:grpSpPr>
        <p:sp>
          <p:nvSpPr>
            <p:cNvPr id="355" name="四角形: 上の 2 つの角を丸める 354">
              <a:extLst>
                <a:ext uri="{FF2B5EF4-FFF2-40B4-BE49-F238E27FC236}">
                  <a16:creationId xmlns:a16="http://schemas.microsoft.com/office/drawing/2014/main" id="{40425838-3AB2-49B4-902E-F1C1B552809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中原区</a:t>
              </a:r>
            </a:p>
          </p:txBody>
        </p:sp>
        <p:sp>
          <p:nvSpPr>
            <p:cNvPr id="356" name="四角形: 上の 2 つの角を丸める 355">
              <a:extLst>
                <a:ext uri="{FF2B5EF4-FFF2-40B4-BE49-F238E27FC236}">
                  <a16:creationId xmlns:a16="http://schemas.microsoft.com/office/drawing/2014/main" id="{561A76D3-98CA-4C07-B5D5-04A061A00F7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7" name="グループ化 356">
            <a:extLst>
              <a:ext uri="{FF2B5EF4-FFF2-40B4-BE49-F238E27FC236}">
                <a16:creationId xmlns:a16="http://schemas.microsoft.com/office/drawing/2014/main" id="{E2FA1C5F-3684-4344-9129-8CE235C7D17C}"/>
              </a:ext>
            </a:extLst>
          </p:cNvPr>
          <p:cNvGrpSpPr/>
          <p:nvPr/>
        </p:nvGrpSpPr>
        <p:grpSpPr>
          <a:xfrm>
            <a:off x="8099243" y="1378148"/>
            <a:ext cx="720000" cy="430244"/>
            <a:chOff x="6555416" y="4900731"/>
            <a:chExt cx="720000" cy="378515"/>
          </a:xfrm>
        </p:grpSpPr>
        <p:sp>
          <p:nvSpPr>
            <p:cNvPr id="358" name="四角形: 上の 2 つの角を丸める 357">
              <a:extLst>
                <a:ext uri="{FF2B5EF4-FFF2-40B4-BE49-F238E27FC236}">
                  <a16:creationId xmlns:a16="http://schemas.microsoft.com/office/drawing/2014/main" id="{2F31CF6E-D2B3-42D2-8A12-1DEBF465C81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幸区</a:t>
              </a:r>
            </a:p>
          </p:txBody>
        </p:sp>
        <p:sp>
          <p:nvSpPr>
            <p:cNvPr id="359" name="四角形: 上の 2 つの角を丸める 358">
              <a:extLst>
                <a:ext uri="{FF2B5EF4-FFF2-40B4-BE49-F238E27FC236}">
                  <a16:creationId xmlns:a16="http://schemas.microsoft.com/office/drawing/2014/main" id="{285F029C-6C7E-4E3B-BD0F-C9DFBAA3998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0" name="グループ化 359">
            <a:extLst>
              <a:ext uri="{FF2B5EF4-FFF2-40B4-BE49-F238E27FC236}">
                <a16:creationId xmlns:a16="http://schemas.microsoft.com/office/drawing/2014/main" id="{12F0B73A-D7CA-458B-BA2A-833A8D7FDD8C}"/>
              </a:ext>
            </a:extLst>
          </p:cNvPr>
          <p:cNvGrpSpPr/>
          <p:nvPr/>
        </p:nvGrpSpPr>
        <p:grpSpPr>
          <a:xfrm>
            <a:off x="8652917" y="1847932"/>
            <a:ext cx="720000" cy="430244"/>
            <a:chOff x="6555416" y="4900731"/>
            <a:chExt cx="720000" cy="378515"/>
          </a:xfrm>
        </p:grpSpPr>
        <p:sp>
          <p:nvSpPr>
            <p:cNvPr id="361" name="四角形: 上の 2 つの角を丸める 360">
              <a:extLst>
                <a:ext uri="{FF2B5EF4-FFF2-40B4-BE49-F238E27FC236}">
                  <a16:creationId xmlns:a16="http://schemas.microsoft.com/office/drawing/2014/main" id="{6B6CA9FA-9E44-4795-B934-E9D972260D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川崎区</a:t>
              </a:r>
            </a:p>
          </p:txBody>
        </p:sp>
        <p:sp>
          <p:nvSpPr>
            <p:cNvPr id="362" name="四角形: 上の 2 つの角を丸める 361">
              <a:extLst>
                <a:ext uri="{FF2B5EF4-FFF2-40B4-BE49-F238E27FC236}">
                  <a16:creationId xmlns:a16="http://schemas.microsoft.com/office/drawing/2014/main" id="{5938F9A1-6127-4BC8-B23E-C567D57FA91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3" name="グループ化 362">
            <a:extLst>
              <a:ext uri="{FF2B5EF4-FFF2-40B4-BE49-F238E27FC236}">
                <a16:creationId xmlns:a16="http://schemas.microsoft.com/office/drawing/2014/main" id="{5B72F7F2-E960-4568-B934-972FD9973A19}"/>
              </a:ext>
            </a:extLst>
          </p:cNvPr>
          <p:cNvGrpSpPr/>
          <p:nvPr/>
        </p:nvGrpSpPr>
        <p:grpSpPr>
          <a:xfrm>
            <a:off x="8199448" y="3414282"/>
            <a:ext cx="720000" cy="430244"/>
            <a:chOff x="6555416" y="4900731"/>
            <a:chExt cx="720000" cy="378515"/>
          </a:xfrm>
        </p:grpSpPr>
        <p:sp>
          <p:nvSpPr>
            <p:cNvPr id="364" name="四角形: 上の 2 つの角を丸める 363">
              <a:extLst>
                <a:ext uri="{FF2B5EF4-FFF2-40B4-BE49-F238E27FC236}">
                  <a16:creationId xmlns:a16="http://schemas.microsoft.com/office/drawing/2014/main" id="{EA56DFBD-4544-4722-9D96-0F51EB0102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横浜市</a:t>
              </a:r>
            </a:p>
          </p:txBody>
        </p:sp>
        <p:sp>
          <p:nvSpPr>
            <p:cNvPr id="365" name="四角形: 上の 2 つの角を丸める 364">
              <a:extLst>
                <a:ext uri="{FF2B5EF4-FFF2-40B4-BE49-F238E27FC236}">
                  <a16:creationId xmlns:a16="http://schemas.microsoft.com/office/drawing/2014/main" id="{76D015D4-7AB8-43DC-B774-53EF258F69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6" name="グループ化 365">
            <a:extLst>
              <a:ext uri="{FF2B5EF4-FFF2-40B4-BE49-F238E27FC236}">
                <a16:creationId xmlns:a16="http://schemas.microsoft.com/office/drawing/2014/main" id="{F311561C-F51A-4049-91E7-913229E82267}"/>
              </a:ext>
            </a:extLst>
          </p:cNvPr>
          <p:cNvGrpSpPr/>
          <p:nvPr/>
        </p:nvGrpSpPr>
        <p:grpSpPr>
          <a:xfrm>
            <a:off x="5590472" y="4211236"/>
            <a:ext cx="720000" cy="430244"/>
            <a:chOff x="6555416" y="4900731"/>
            <a:chExt cx="720000" cy="378515"/>
          </a:xfrm>
        </p:grpSpPr>
        <p:sp>
          <p:nvSpPr>
            <p:cNvPr id="367" name="四角形: 上の 2 つの角を丸める 366">
              <a:extLst>
                <a:ext uri="{FF2B5EF4-FFF2-40B4-BE49-F238E27FC236}">
                  <a16:creationId xmlns:a16="http://schemas.microsoft.com/office/drawing/2014/main" id="{040B51BF-029F-499F-9C0A-31FC73D9EC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藤沢市</a:t>
              </a:r>
            </a:p>
          </p:txBody>
        </p:sp>
        <p:sp>
          <p:nvSpPr>
            <p:cNvPr id="368" name="四角形: 上の 2 つの角を丸める 367">
              <a:extLst>
                <a:ext uri="{FF2B5EF4-FFF2-40B4-BE49-F238E27FC236}">
                  <a16:creationId xmlns:a16="http://schemas.microsoft.com/office/drawing/2014/main" id="{3A0463D0-6221-4FA4-876B-549CD0E5FB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D128D7C2-3D6F-41A2-BE7A-BE991C2E33EB}"/>
              </a:ext>
            </a:extLst>
          </p:cNvPr>
          <p:cNvGrpSpPr/>
          <p:nvPr/>
        </p:nvGrpSpPr>
        <p:grpSpPr>
          <a:xfrm>
            <a:off x="6362259" y="4211236"/>
            <a:ext cx="720000" cy="430244"/>
            <a:chOff x="6555416" y="4900731"/>
            <a:chExt cx="720000" cy="378515"/>
          </a:xfrm>
        </p:grpSpPr>
        <p:sp>
          <p:nvSpPr>
            <p:cNvPr id="370" name="四角形: 上の 2 つの角を丸める 369">
              <a:extLst>
                <a:ext uri="{FF2B5EF4-FFF2-40B4-BE49-F238E27FC236}">
                  <a16:creationId xmlns:a16="http://schemas.microsoft.com/office/drawing/2014/main" id="{1BC4BE2C-E498-4E80-B38E-894DBBD0E9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鎌倉市</a:t>
              </a:r>
            </a:p>
          </p:txBody>
        </p:sp>
        <p:sp>
          <p:nvSpPr>
            <p:cNvPr id="371" name="四角形: 上の 2 つの角を丸める 370">
              <a:extLst>
                <a:ext uri="{FF2B5EF4-FFF2-40B4-BE49-F238E27FC236}">
                  <a16:creationId xmlns:a16="http://schemas.microsoft.com/office/drawing/2014/main" id="{08A03382-C054-42C4-B11D-88E484AECD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2" name="グループ化 371">
            <a:extLst>
              <a:ext uri="{FF2B5EF4-FFF2-40B4-BE49-F238E27FC236}">
                <a16:creationId xmlns:a16="http://schemas.microsoft.com/office/drawing/2014/main" id="{0A151127-E444-41FE-993E-46E4EB0BE869}"/>
              </a:ext>
            </a:extLst>
          </p:cNvPr>
          <p:cNvGrpSpPr/>
          <p:nvPr/>
        </p:nvGrpSpPr>
        <p:grpSpPr>
          <a:xfrm>
            <a:off x="6739764" y="4697797"/>
            <a:ext cx="720000" cy="430244"/>
            <a:chOff x="6555416" y="4900731"/>
            <a:chExt cx="720000" cy="378515"/>
          </a:xfrm>
        </p:grpSpPr>
        <p:sp>
          <p:nvSpPr>
            <p:cNvPr id="373" name="四角形: 上の 2 つの角を丸める 372">
              <a:extLst>
                <a:ext uri="{FF2B5EF4-FFF2-40B4-BE49-F238E27FC236}">
                  <a16:creationId xmlns:a16="http://schemas.microsoft.com/office/drawing/2014/main" id="{387C4655-6054-403A-9BFE-1C151CDF556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逗子市</a:t>
              </a:r>
            </a:p>
          </p:txBody>
        </p:sp>
        <p:sp>
          <p:nvSpPr>
            <p:cNvPr id="374" name="四角形: 上の 2 つの角を丸める 373">
              <a:extLst>
                <a:ext uri="{FF2B5EF4-FFF2-40B4-BE49-F238E27FC236}">
                  <a16:creationId xmlns:a16="http://schemas.microsoft.com/office/drawing/2014/main" id="{E20208F1-DDED-4622-B5FB-E7E7E7BD73B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5" name="グループ化 374">
            <a:extLst>
              <a:ext uri="{FF2B5EF4-FFF2-40B4-BE49-F238E27FC236}">
                <a16:creationId xmlns:a16="http://schemas.microsoft.com/office/drawing/2014/main" id="{CF4B568D-1181-430B-9F68-9FFA7A7CB324}"/>
              </a:ext>
            </a:extLst>
          </p:cNvPr>
          <p:cNvGrpSpPr/>
          <p:nvPr/>
        </p:nvGrpSpPr>
        <p:grpSpPr>
          <a:xfrm>
            <a:off x="6941100" y="5175970"/>
            <a:ext cx="720000" cy="430244"/>
            <a:chOff x="6555416" y="4900731"/>
            <a:chExt cx="720000" cy="378515"/>
          </a:xfrm>
        </p:grpSpPr>
        <p:sp>
          <p:nvSpPr>
            <p:cNvPr id="376" name="四角形: 上の 2 つの角を丸める 375">
              <a:extLst>
                <a:ext uri="{FF2B5EF4-FFF2-40B4-BE49-F238E27FC236}">
                  <a16:creationId xmlns:a16="http://schemas.microsoft.com/office/drawing/2014/main" id="{58E9FFFE-808B-4972-8C4D-D44F75F9BE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葉山町</a:t>
              </a:r>
            </a:p>
          </p:txBody>
        </p:sp>
        <p:sp>
          <p:nvSpPr>
            <p:cNvPr id="377" name="四角形: 上の 2 つの角を丸める 376">
              <a:extLst>
                <a:ext uri="{FF2B5EF4-FFF2-40B4-BE49-F238E27FC236}">
                  <a16:creationId xmlns:a16="http://schemas.microsoft.com/office/drawing/2014/main" id="{5A7EBB4D-36D4-40AF-B1C2-E76ED3AE9F6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0" name="グループ化 449">
            <a:extLst>
              <a:ext uri="{FF2B5EF4-FFF2-40B4-BE49-F238E27FC236}">
                <a16:creationId xmlns:a16="http://schemas.microsoft.com/office/drawing/2014/main" id="{7FD48671-0E26-4046-9F37-67A94E8B17C8}"/>
              </a:ext>
            </a:extLst>
          </p:cNvPr>
          <p:cNvGrpSpPr/>
          <p:nvPr/>
        </p:nvGrpSpPr>
        <p:grpSpPr>
          <a:xfrm>
            <a:off x="7855500" y="5175970"/>
            <a:ext cx="720000" cy="430244"/>
            <a:chOff x="6555416" y="4900731"/>
            <a:chExt cx="720000" cy="378515"/>
          </a:xfrm>
        </p:grpSpPr>
        <p:sp>
          <p:nvSpPr>
            <p:cNvPr id="451" name="四角形: 上の 2 つの角を丸める 450">
              <a:extLst>
                <a:ext uri="{FF2B5EF4-FFF2-40B4-BE49-F238E27FC236}">
                  <a16:creationId xmlns:a16="http://schemas.microsoft.com/office/drawing/2014/main" id="{E644ABBC-BDDF-460E-9339-1B7D5B6883A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横須賀市</a:t>
              </a:r>
            </a:p>
          </p:txBody>
        </p:sp>
        <p:sp>
          <p:nvSpPr>
            <p:cNvPr id="452" name="四角形: 上の 2 つの角を丸める 451">
              <a:extLst>
                <a:ext uri="{FF2B5EF4-FFF2-40B4-BE49-F238E27FC236}">
                  <a16:creationId xmlns:a16="http://schemas.microsoft.com/office/drawing/2014/main" id="{9E70D294-FFAD-45DD-B13F-F1F9C90786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3" name="グループ化 452">
            <a:extLst>
              <a:ext uri="{FF2B5EF4-FFF2-40B4-BE49-F238E27FC236}">
                <a16:creationId xmlns:a16="http://schemas.microsoft.com/office/drawing/2014/main" id="{94D65937-13A6-46B6-BFEA-A2EAD0A7F66D}"/>
              </a:ext>
            </a:extLst>
          </p:cNvPr>
          <p:cNvGrpSpPr/>
          <p:nvPr/>
        </p:nvGrpSpPr>
        <p:grpSpPr>
          <a:xfrm>
            <a:off x="7739243" y="6105975"/>
            <a:ext cx="720000" cy="430244"/>
            <a:chOff x="6555416" y="4900731"/>
            <a:chExt cx="720000" cy="378515"/>
          </a:xfrm>
        </p:grpSpPr>
        <p:sp>
          <p:nvSpPr>
            <p:cNvPr id="454" name="四角形: 上の 2 つの角を丸める 453">
              <a:extLst>
                <a:ext uri="{FF2B5EF4-FFF2-40B4-BE49-F238E27FC236}">
                  <a16:creationId xmlns:a16="http://schemas.microsoft.com/office/drawing/2014/main" id="{D4E85C83-6AB8-4B4B-BE48-D38B04DA2A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三浦市</a:t>
              </a:r>
            </a:p>
          </p:txBody>
        </p:sp>
        <p:sp>
          <p:nvSpPr>
            <p:cNvPr id="455" name="四角形: 上の 2 つの角を丸める 454">
              <a:extLst>
                <a:ext uri="{FF2B5EF4-FFF2-40B4-BE49-F238E27FC236}">
                  <a16:creationId xmlns:a16="http://schemas.microsoft.com/office/drawing/2014/main" id="{B815F4CA-4BDE-4BB0-90D3-D25B1FD04C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6" name="グループ化 455">
            <a:extLst>
              <a:ext uri="{FF2B5EF4-FFF2-40B4-BE49-F238E27FC236}">
                <a16:creationId xmlns:a16="http://schemas.microsoft.com/office/drawing/2014/main" id="{C96EA8C6-1CE5-4084-81CE-82494D75D7C6}"/>
              </a:ext>
            </a:extLst>
          </p:cNvPr>
          <p:cNvGrpSpPr/>
          <p:nvPr/>
        </p:nvGrpSpPr>
        <p:grpSpPr>
          <a:xfrm>
            <a:off x="5011631" y="3749842"/>
            <a:ext cx="720000" cy="430244"/>
            <a:chOff x="6555416" y="4900731"/>
            <a:chExt cx="720000" cy="378515"/>
          </a:xfrm>
        </p:grpSpPr>
        <p:sp>
          <p:nvSpPr>
            <p:cNvPr id="457" name="四角形: 上の 2 つの角を丸める 456">
              <a:extLst>
                <a:ext uri="{FF2B5EF4-FFF2-40B4-BE49-F238E27FC236}">
                  <a16:creationId xmlns:a16="http://schemas.microsoft.com/office/drawing/2014/main" id="{E54805F6-C062-41FA-BF2D-4DF0C261C3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茅ヶ崎市</a:t>
              </a:r>
            </a:p>
          </p:txBody>
        </p:sp>
        <p:sp>
          <p:nvSpPr>
            <p:cNvPr id="458" name="四角形: 上の 2 つの角を丸める 457">
              <a:extLst>
                <a:ext uri="{FF2B5EF4-FFF2-40B4-BE49-F238E27FC236}">
                  <a16:creationId xmlns:a16="http://schemas.microsoft.com/office/drawing/2014/main" id="{4AD04746-CD73-4E8A-982D-A7CA0ECD27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9" name="グループ化 458">
            <a:extLst>
              <a:ext uri="{FF2B5EF4-FFF2-40B4-BE49-F238E27FC236}">
                <a16:creationId xmlns:a16="http://schemas.microsoft.com/office/drawing/2014/main" id="{425537B0-DBE7-4B87-9622-3AA79342D894}"/>
              </a:ext>
            </a:extLst>
          </p:cNvPr>
          <p:cNvGrpSpPr/>
          <p:nvPr/>
        </p:nvGrpSpPr>
        <p:grpSpPr>
          <a:xfrm>
            <a:off x="5011979" y="3280059"/>
            <a:ext cx="720000" cy="430244"/>
            <a:chOff x="6555416" y="4900731"/>
            <a:chExt cx="720000" cy="378515"/>
          </a:xfrm>
        </p:grpSpPr>
        <p:sp>
          <p:nvSpPr>
            <p:cNvPr id="460" name="四角形: 上の 2 つの角を丸める 459">
              <a:extLst>
                <a:ext uri="{FF2B5EF4-FFF2-40B4-BE49-F238E27FC236}">
                  <a16:creationId xmlns:a16="http://schemas.microsoft.com/office/drawing/2014/main" id="{AEDB1F9E-0B9F-4421-A6EC-A6E25767E2C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寒川町</a:t>
              </a:r>
            </a:p>
          </p:txBody>
        </p:sp>
        <p:sp>
          <p:nvSpPr>
            <p:cNvPr id="461" name="四角形: 上の 2 つの角を丸める 460">
              <a:extLst>
                <a:ext uri="{FF2B5EF4-FFF2-40B4-BE49-F238E27FC236}">
                  <a16:creationId xmlns:a16="http://schemas.microsoft.com/office/drawing/2014/main" id="{81CAA530-38F7-4B46-B109-812C4D2FB2A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2" name="グループ化 461">
            <a:extLst>
              <a:ext uri="{FF2B5EF4-FFF2-40B4-BE49-F238E27FC236}">
                <a16:creationId xmlns:a16="http://schemas.microsoft.com/office/drawing/2014/main" id="{CCCF1A72-5B35-451E-BB44-D6E1A8FE1608}"/>
              </a:ext>
            </a:extLst>
          </p:cNvPr>
          <p:cNvGrpSpPr/>
          <p:nvPr/>
        </p:nvGrpSpPr>
        <p:grpSpPr>
          <a:xfrm>
            <a:off x="4583792" y="2801886"/>
            <a:ext cx="720000" cy="430244"/>
            <a:chOff x="6555416" y="4900731"/>
            <a:chExt cx="720000" cy="378515"/>
          </a:xfrm>
        </p:grpSpPr>
        <p:sp>
          <p:nvSpPr>
            <p:cNvPr id="463" name="四角形: 上の 2 つの角を丸める 462">
              <a:extLst>
                <a:ext uri="{FF2B5EF4-FFF2-40B4-BE49-F238E27FC236}">
                  <a16:creationId xmlns:a16="http://schemas.microsoft.com/office/drawing/2014/main" id="{20DC995A-E47B-47F7-A565-A92BD1FBAE1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海老名市</a:t>
              </a:r>
            </a:p>
          </p:txBody>
        </p:sp>
        <p:sp>
          <p:nvSpPr>
            <p:cNvPr id="464" name="四角形: 上の 2 つの角を丸める 463">
              <a:extLst>
                <a:ext uri="{FF2B5EF4-FFF2-40B4-BE49-F238E27FC236}">
                  <a16:creationId xmlns:a16="http://schemas.microsoft.com/office/drawing/2014/main" id="{FB436005-5B2B-4DE3-AEAD-32CA3DBF1F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5" name="グループ化 464">
            <a:extLst>
              <a:ext uri="{FF2B5EF4-FFF2-40B4-BE49-F238E27FC236}">
                <a16:creationId xmlns:a16="http://schemas.microsoft.com/office/drawing/2014/main" id="{A19E1B64-7B13-4224-AB08-5CEB6477D1F8}"/>
              </a:ext>
            </a:extLst>
          </p:cNvPr>
          <p:cNvGrpSpPr/>
          <p:nvPr/>
        </p:nvGrpSpPr>
        <p:grpSpPr>
          <a:xfrm>
            <a:off x="4584140" y="2322212"/>
            <a:ext cx="720000" cy="430244"/>
            <a:chOff x="6555416" y="4900731"/>
            <a:chExt cx="720000" cy="378515"/>
          </a:xfrm>
        </p:grpSpPr>
        <p:sp>
          <p:nvSpPr>
            <p:cNvPr id="466" name="四角形: 上の 2 つの角を丸める 465">
              <a:extLst>
                <a:ext uri="{FF2B5EF4-FFF2-40B4-BE49-F238E27FC236}">
                  <a16:creationId xmlns:a16="http://schemas.microsoft.com/office/drawing/2014/main" id="{EC014A15-2BB8-4891-9A9B-A5565288ED4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座間市</a:t>
              </a:r>
            </a:p>
          </p:txBody>
        </p:sp>
        <p:sp>
          <p:nvSpPr>
            <p:cNvPr id="467" name="四角形: 上の 2 つの角を丸める 466">
              <a:extLst>
                <a:ext uri="{FF2B5EF4-FFF2-40B4-BE49-F238E27FC236}">
                  <a16:creationId xmlns:a16="http://schemas.microsoft.com/office/drawing/2014/main" id="{4C1D272A-7E49-487E-9CC1-33E8D99FD3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8" name="グループ化 467">
            <a:extLst>
              <a:ext uri="{FF2B5EF4-FFF2-40B4-BE49-F238E27FC236}">
                <a16:creationId xmlns:a16="http://schemas.microsoft.com/office/drawing/2014/main" id="{DF15E10D-E09D-472A-A09A-583A68287D10}"/>
              </a:ext>
            </a:extLst>
          </p:cNvPr>
          <p:cNvGrpSpPr/>
          <p:nvPr/>
        </p:nvGrpSpPr>
        <p:grpSpPr>
          <a:xfrm>
            <a:off x="5347190" y="2801886"/>
            <a:ext cx="720000" cy="430244"/>
            <a:chOff x="6555416" y="4900731"/>
            <a:chExt cx="720000" cy="378515"/>
          </a:xfrm>
        </p:grpSpPr>
        <p:sp>
          <p:nvSpPr>
            <p:cNvPr id="469" name="四角形: 上の 2 つの角を丸める 468">
              <a:extLst>
                <a:ext uri="{FF2B5EF4-FFF2-40B4-BE49-F238E27FC236}">
                  <a16:creationId xmlns:a16="http://schemas.microsoft.com/office/drawing/2014/main" id="{7437E7E6-0BD4-424B-A498-C875FECFC9A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綾瀬市</a:t>
              </a:r>
            </a:p>
          </p:txBody>
        </p:sp>
        <p:sp>
          <p:nvSpPr>
            <p:cNvPr id="470" name="四角形: 上の 2 つの角を丸める 469">
              <a:extLst>
                <a:ext uri="{FF2B5EF4-FFF2-40B4-BE49-F238E27FC236}">
                  <a16:creationId xmlns:a16="http://schemas.microsoft.com/office/drawing/2014/main" id="{981B4A37-01D4-4F8A-AE0D-14D5B5C75A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1" name="グループ化 470">
            <a:extLst>
              <a:ext uri="{FF2B5EF4-FFF2-40B4-BE49-F238E27FC236}">
                <a16:creationId xmlns:a16="http://schemas.microsoft.com/office/drawing/2014/main" id="{52196118-6CEA-4166-B593-5E2ECA9ABEFC}"/>
              </a:ext>
            </a:extLst>
          </p:cNvPr>
          <p:cNvGrpSpPr/>
          <p:nvPr/>
        </p:nvGrpSpPr>
        <p:grpSpPr>
          <a:xfrm>
            <a:off x="5347538" y="2322212"/>
            <a:ext cx="720000" cy="430244"/>
            <a:chOff x="6555416" y="4900731"/>
            <a:chExt cx="720000" cy="378515"/>
          </a:xfrm>
        </p:grpSpPr>
        <p:sp>
          <p:nvSpPr>
            <p:cNvPr id="472" name="四角形: 上の 2 つの角を丸める 471">
              <a:extLst>
                <a:ext uri="{FF2B5EF4-FFF2-40B4-BE49-F238E27FC236}">
                  <a16:creationId xmlns:a16="http://schemas.microsoft.com/office/drawing/2014/main" id="{2FAF23E9-A14D-4778-9261-E13BCFAC4D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大和市</a:t>
              </a:r>
            </a:p>
          </p:txBody>
        </p:sp>
        <p:sp>
          <p:nvSpPr>
            <p:cNvPr id="473" name="四角形: 上の 2 つの角を丸める 472">
              <a:extLst>
                <a:ext uri="{FF2B5EF4-FFF2-40B4-BE49-F238E27FC236}">
                  <a16:creationId xmlns:a16="http://schemas.microsoft.com/office/drawing/2014/main" id="{AB65559F-5911-4C77-B9D0-FC5F2A8178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3" name="グループ化 482">
            <a:extLst>
              <a:ext uri="{FF2B5EF4-FFF2-40B4-BE49-F238E27FC236}">
                <a16:creationId xmlns:a16="http://schemas.microsoft.com/office/drawing/2014/main" id="{4639223A-9506-4227-A0F0-FDC93EAAE39A}"/>
              </a:ext>
            </a:extLst>
          </p:cNvPr>
          <p:cNvGrpSpPr/>
          <p:nvPr/>
        </p:nvGrpSpPr>
        <p:grpSpPr>
          <a:xfrm>
            <a:off x="1706505" y="3823841"/>
            <a:ext cx="720000" cy="430244"/>
            <a:chOff x="6555416" y="4900731"/>
            <a:chExt cx="720000" cy="378515"/>
          </a:xfrm>
        </p:grpSpPr>
        <p:sp>
          <p:nvSpPr>
            <p:cNvPr id="484" name="四角形: 上の 2 つの角を丸める 483">
              <a:extLst>
                <a:ext uri="{FF2B5EF4-FFF2-40B4-BE49-F238E27FC236}">
                  <a16:creationId xmlns:a16="http://schemas.microsoft.com/office/drawing/2014/main" id="{283408EC-6FD0-49E6-A5B8-576A926C58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開成町</a:t>
              </a:r>
            </a:p>
          </p:txBody>
        </p:sp>
        <p:sp>
          <p:nvSpPr>
            <p:cNvPr id="485" name="四角形: 上の 2 つの角を丸める 484">
              <a:extLst>
                <a:ext uri="{FF2B5EF4-FFF2-40B4-BE49-F238E27FC236}">
                  <a16:creationId xmlns:a16="http://schemas.microsoft.com/office/drawing/2014/main" id="{56CD9D3B-8A19-4F50-AA30-A2DCEB678D5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6" name="グループ化 485">
            <a:extLst>
              <a:ext uri="{FF2B5EF4-FFF2-40B4-BE49-F238E27FC236}">
                <a16:creationId xmlns:a16="http://schemas.microsoft.com/office/drawing/2014/main" id="{1F5A3BD1-30FE-4FE7-878D-1847CFE73359}"/>
              </a:ext>
            </a:extLst>
          </p:cNvPr>
          <p:cNvGrpSpPr/>
          <p:nvPr/>
        </p:nvGrpSpPr>
        <p:grpSpPr>
          <a:xfrm>
            <a:off x="2470115" y="3823841"/>
            <a:ext cx="720000" cy="430244"/>
            <a:chOff x="6555416" y="4900731"/>
            <a:chExt cx="720000" cy="378515"/>
          </a:xfrm>
        </p:grpSpPr>
        <p:sp>
          <p:nvSpPr>
            <p:cNvPr id="487" name="四角形: 上の 2 つの角を丸める 486">
              <a:extLst>
                <a:ext uri="{FF2B5EF4-FFF2-40B4-BE49-F238E27FC236}">
                  <a16:creationId xmlns:a16="http://schemas.microsoft.com/office/drawing/2014/main" id="{B20660E9-DE1B-4B2B-B8E4-C5DA0E31710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大井町</a:t>
              </a:r>
            </a:p>
          </p:txBody>
        </p:sp>
        <p:sp>
          <p:nvSpPr>
            <p:cNvPr id="488" name="四角形: 上の 2 つの角を丸める 487">
              <a:extLst>
                <a:ext uri="{FF2B5EF4-FFF2-40B4-BE49-F238E27FC236}">
                  <a16:creationId xmlns:a16="http://schemas.microsoft.com/office/drawing/2014/main" id="{6EC12277-5F46-4ACE-99BC-D5D7AE0FD4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9" name="グループ化 488">
            <a:extLst>
              <a:ext uri="{FF2B5EF4-FFF2-40B4-BE49-F238E27FC236}">
                <a16:creationId xmlns:a16="http://schemas.microsoft.com/office/drawing/2014/main" id="{0A09F3C5-5053-4B57-B874-DA9F4F504678}"/>
              </a:ext>
            </a:extLst>
          </p:cNvPr>
          <p:cNvGrpSpPr/>
          <p:nvPr/>
        </p:nvGrpSpPr>
        <p:grpSpPr>
          <a:xfrm>
            <a:off x="3233513" y="3823841"/>
            <a:ext cx="720000" cy="430244"/>
            <a:chOff x="6555416" y="4900731"/>
            <a:chExt cx="720000" cy="378515"/>
          </a:xfrm>
        </p:grpSpPr>
        <p:sp>
          <p:nvSpPr>
            <p:cNvPr id="490" name="四角形: 上の 2 つの角を丸める 489">
              <a:extLst>
                <a:ext uri="{FF2B5EF4-FFF2-40B4-BE49-F238E27FC236}">
                  <a16:creationId xmlns:a16="http://schemas.microsoft.com/office/drawing/2014/main" id="{F872BD07-F354-432D-AF9D-5AEE65D71CA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中井町</a:t>
              </a:r>
            </a:p>
          </p:txBody>
        </p:sp>
        <p:sp>
          <p:nvSpPr>
            <p:cNvPr id="491" name="四角形: 上の 2 つの角を丸める 490">
              <a:extLst>
                <a:ext uri="{FF2B5EF4-FFF2-40B4-BE49-F238E27FC236}">
                  <a16:creationId xmlns:a16="http://schemas.microsoft.com/office/drawing/2014/main" id="{5C7E42AF-4C57-4B3F-BF82-B1B514D80E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2" name="グループ化 491">
            <a:extLst>
              <a:ext uri="{FF2B5EF4-FFF2-40B4-BE49-F238E27FC236}">
                <a16:creationId xmlns:a16="http://schemas.microsoft.com/office/drawing/2014/main" id="{7B7277CF-2B5E-4560-9D26-73620E280A15}"/>
              </a:ext>
            </a:extLst>
          </p:cNvPr>
          <p:cNvGrpSpPr/>
          <p:nvPr/>
        </p:nvGrpSpPr>
        <p:grpSpPr>
          <a:xfrm>
            <a:off x="3543906" y="4536906"/>
            <a:ext cx="720000" cy="430244"/>
            <a:chOff x="6555416" y="4900731"/>
            <a:chExt cx="720000" cy="378515"/>
          </a:xfrm>
        </p:grpSpPr>
        <p:sp>
          <p:nvSpPr>
            <p:cNvPr id="493" name="四角形: 上の 2 つの角を丸める 492">
              <a:extLst>
                <a:ext uri="{FF2B5EF4-FFF2-40B4-BE49-F238E27FC236}">
                  <a16:creationId xmlns:a16="http://schemas.microsoft.com/office/drawing/2014/main" id="{CD709BC8-37FC-415F-AEBB-35B7CB55D6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二宮町</a:t>
              </a:r>
            </a:p>
          </p:txBody>
        </p:sp>
        <p:sp>
          <p:nvSpPr>
            <p:cNvPr id="494" name="四角形: 上の 2 つの角を丸める 493">
              <a:extLst>
                <a:ext uri="{FF2B5EF4-FFF2-40B4-BE49-F238E27FC236}">
                  <a16:creationId xmlns:a16="http://schemas.microsoft.com/office/drawing/2014/main" id="{B9783DD4-D6C8-4F96-84F3-BC3571DDA89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5" name="グループ化 494">
            <a:extLst>
              <a:ext uri="{FF2B5EF4-FFF2-40B4-BE49-F238E27FC236}">
                <a16:creationId xmlns:a16="http://schemas.microsoft.com/office/drawing/2014/main" id="{638B4C6D-DADF-4F50-8BF8-92E75E26325F}"/>
              </a:ext>
            </a:extLst>
          </p:cNvPr>
          <p:cNvGrpSpPr/>
          <p:nvPr/>
        </p:nvGrpSpPr>
        <p:grpSpPr>
          <a:xfrm>
            <a:off x="4307304" y="4536906"/>
            <a:ext cx="720000" cy="430244"/>
            <a:chOff x="6555416" y="4900731"/>
            <a:chExt cx="720000" cy="378515"/>
          </a:xfrm>
        </p:grpSpPr>
        <p:sp>
          <p:nvSpPr>
            <p:cNvPr id="496" name="四角形: 上の 2 つの角を丸める 495">
              <a:extLst>
                <a:ext uri="{FF2B5EF4-FFF2-40B4-BE49-F238E27FC236}">
                  <a16:creationId xmlns:a16="http://schemas.microsoft.com/office/drawing/2014/main" id="{E83D0A9E-3334-4316-B113-E6107E3BE9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大磯町</a:t>
              </a:r>
            </a:p>
          </p:txBody>
        </p:sp>
        <p:sp>
          <p:nvSpPr>
            <p:cNvPr id="497" name="四角形: 上の 2 つの角を丸める 496">
              <a:extLst>
                <a:ext uri="{FF2B5EF4-FFF2-40B4-BE49-F238E27FC236}">
                  <a16:creationId xmlns:a16="http://schemas.microsoft.com/office/drawing/2014/main" id="{A486E392-78A3-48AB-A0F2-F44FB75F93C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8" name="グループ化 497">
            <a:extLst>
              <a:ext uri="{FF2B5EF4-FFF2-40B4-BE49-F238E27FC236}">
                <a16:creationId xmlns:a16="http://schemas.microsoft.com/office/drawing/2014/main" id="{6F644C65-4FAA-451E-9DB7-1E2DEE8984CF}"/>
              </a:ext>
            </a:extLst>
          </p:cNvPr>
          <p:cNvGrpSpPr/>
          <p:nvPr/>
        </p:nvGrpSpPr>
        <p:grpSpPr>
          <a:xfrm>
            <a:off x="4139524" y="3823841"/>
            <a:ext cx="720000" cy="430244"/>
            <a:chOff x="6555416" y="4900731"/>
            <a:chExt cx="720000" cy="378515"/>
          </a:xfrm>
        </p:grpSpPr>
        <p:sp>
          <p:nvSpPr>
            <p:cNvPr id="499" name="四角形: 上の 2 つの角を丸める 498">
              <a:extLst>
                <a:ext uri="{FF2B5EF4-FFF2-40B4-BE49-F238E27FC236}">
                  <a16:creationId xmlns:a16="http://schemas.microsoft.com/office/drawing/2014/main" id="{88764A8E-3316-4420-A482-25CC9C3731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平塚市</a:t>
              </a:r>
            </a:p>
          </p:txBody>
        </p:sp>
        <p:sp>
          <p:nvSpPr>
            <p:cNvPr id="500" name="四角形: 上の 2 つの角を丸める 499">
              <a:extLst>
                <a:ext uri="{FF2B5EF4-FFF2-40B4-BE49-F238E27FC236}">
                  <a16:creationId xmlns:a16="http://schemas.microsoft.com/office/drawing/2014/main" id="{01F7A228-520C-47D8-A35A-2F61160ED77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1" name="グループ化 500">
            <a:extLst>
              <a:ext uri="{FF2B5EF4-FFF2-40B4-BE49-F238E27FC236}">
                <a16:creationId xmlns:a16="http://schemas.microsoft.com/office/drawing/2014/main" id="{62EDD41E-58BA-4344-A2B0-BFB9CDA31423}"/>
              </a:ext>
            </a:extLst>
          </p:cNvPr>
          <p:cNvGrpSpPr/>
          <p:nvPr/>
        </p:nvGrpSpPr>
        <p:grpSpPr>
          <a:xfrm>
            <a:off x="3871076" y="3253390"/>
            <a:ext cx="720000" cy="430244"/>
            <a:chOff x="6555416" y="4900731"/>
            <a:chExt cx="720000" cy="378515"/>
          </a:xfrm>
        </p:grpSpPr>
        <p:sp>
          <p:nvSpPr>
            <p:cNvPr id="502" name="四角形: 上の 2 つの角を丸める 501">
              <a:extLst>
                <a:ext uri="{FF2B5EF4-FFF2-40B4-BE49-F238E27FC236}">
                  <a16:creationId xmlns:a16="http://schemas.microsoft.com/office/drawing/2014/main" id="{D22FE1DF-58A2-4E38-9020-7353032672E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伊勢原市</a:t>
              </a:r>
            </a:p>
          </p:txBody>
        </p:sp>
        <p:sp>
          <p:nvSpPr>
            <p:cNvPr id="503" name="四角形: 上の 2 つの角を丸める 502">
              <a:extLst>
                <a:ext uri="{FF2B5EF4-FFF2-40B4-BE49-F238E27FC236}">
                  <a16:creationId xmlns:a16="http://schemas.microsoft.com/office/drawing/2014/main" id="{8E80DD7B-2A4B-4390-A248-273237FE21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4" name="グループ化 503">
            <a:extLst>
              <a:ext uri="{FF2B5EF4-FFF2-40B4-BE49-F238E27FC236}">
                <a16:creationId xmlns:a16="http://schemas.microsoft.com/office/drawing/2014/main" id="{04A9AA73-E887-43F2-B6BC-52D10B6DB009}"/>
              </a:ext>
            </a:extLst>
          </p:cNvPr>
          <p:cNvGrpSpPr/>
          <p:nvPr/>
        </p:nvGrpSpPr>
        <p:grpSpPr>
          <a:xfrm>
            <a:off x="5822976" y="1256160"/>
            <a:ext cx="720000" cy="430244"/>
            <a:chOff x="6555416" y="4900731"/>
            <a:chExt cx="720000" cy="378515"/>
          </a:xfrm>
        </p:grpSpPr>
        <p:sp>
          <p:nvSpPr>
            <p:cNvPr id="505" name="四角形: 上の 2 つの角を丸める 504">
              <a:extLst>
                <a:ext uri="{FF2B5EF4-FFF2-40B4-BE49-F238E27FC236}">
                  <a16:creationId xmlns:a16="http://schemas.microsoft.com/office/drawing/2014/main" id="{9135101E-1CB6-4DC8-A834-C49D0A0292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青葉区</a:t>
              </a:r>
            </a:p>
          </p:txBody>
        </p:sp>
        <p:sp>
          <p:nvSpPr>
            <p:cNvPr id="506" name="四角形: 上の 2 つの角を丸める 505">
              <a:extLst>
                <a:ext uri="{FF2B5EF4-FFF2-40B4-BE49-F238E27FC236}">
                  <a16:creationId xmlns:a16="http://schemas.microsoft.com/office/drawing/2014/main" id="{BDB0BDEF-6944-454F-A52A-DE6D6F7D24C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7" name="グループ化 506">
            <a:extLst>
              <a:ext uri="{FF2B5EF4-FFF2-40B4-BE49-F238E27FC236}">
                <a16:creationId xmlns:a16="http://schemas.microsoft.com/office/drawing/2014/main" id="{B60095EE-9C6D-480F-912F-5372548B3FA4}"/>
              </a:ext>
            </a:extLst>
          </p:cNvPr>
          <p:cNvGrpSpPr/>
          <p:nvPr/>
        </p:nvGrpSpPr>
        <p:grpSpPr>
          <a:xfrm>
            <a:off x="6583337" y="1256160"/>
            <a:ext cx="720000" cy="430244"/>
            <a:chOff x="6555416" y="4900731"/>
            <a:chExt cx="720000" cy="378515"/>
          </a:xfrm>
        </p:grpSpPr>
        <p:sp>
          <p:nvSpPr>
            <p:cNvPr id="508" name="四角形: 上の 2 つの角を丸める 507">
              <a:extLst>
                <a:ext uri="{FF2B5EF4-FFF2-40B4-BE49-F238E27FC236}">
                  <a16:creationId xmlns:a16="http://schemas.microsoft.com/office/drawing/2014/main" id="{BFFDEE7D-C11F-4929-AA8E-DE576CAF545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都筑区</a:t>
              </a:r>
            </a:p>
          </p:txBody>
        </p:sp>
        <p:sp>
          <p:nvSpPr>
            <p:cNvPr id="509" name="四角形: 上の 2 つの角を丸める 508">
              <a:extLst>
                <a:ext uri="{FF2B5EF4-FFF2-40B4-BE49-F238E27FC236}">
                  <a16:creationId xmlns:a16="http://schemas.microsoft.com/office/drawing/2014/main" id="{3076DD0A-AA9A-467C-BE8D-9293AA59ED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0" name="グループ化 509">
            <a:extLst>
              <a:ext uri="{FF2B5EF4-FFF2-40B4-BE49-F238E27FC236}">
                <a16:creationId xmlns:a16="http://schemas.microsoft.com/office/drawing/2014/main" id="{C675A78F-0355-47E3-BEB2-C5F0A996784B}"/>
              </a:ext>
            </a:extLst>
          </p:cNvPr>
          <p:cNvGrpSpPr/>
          <p:nvPr/>
        </p:nvGrpSpPr>
        <p:grpSpPr>
          <a:xfrm>
            <a:off x="7343698" y="1256160"/>
            <a:ext cx="720000" cy="430244"/>
            <a:chOff x="6555416" y="4900731"/>
            <a:chExt cx="720000" cy="378515"/>
          </a:xfrm>
        </p:grpSpPr>
        <p:sp>
          <p:nvSpPr>
            <p:cNvPr id="511" name="四角形: 上の 2 つの角を丸める 510">
              <a:extLst>
                <a:ext uri="{FF2B5EF4-FFF2-40B4-BE49-F238E27FC236}">
                  <a16:creationId xmlns:a16="http://schemas.microsoft.com/office/drawing/2014/main" id="{A007F7AA-DC20-415D-A612-09AD688851D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港北区</a:t>
              </a:r>
            </a:p>
          </p:txBody>
        </p:sp>
        <p:sp>
          <p:nvSpPr>
            <p:cNvPr id="512" name="四角形: 上の 2 つの角を丸める 511">
              <a:extLst>
                <a:ext uri="{FF2B5EF4-FFF2-40B4-BE49-F238E27FC236}">
                  <a16:creationId xmlns:a16="http://schemas.microsoft.com/office/drawing/2014/main" id="{179B5775-8D1A-4D7C-BE0C-3CD61B97D8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3" name="グループ化 512">
            <a:extLst>
              <a:ext uri="{FF2B5EF4-FFF2-40B4-BE49-F238E27FC236}">
                <a16:creationId xmlns:a16="http://schemas.microsoft.com/office/drawing/2014/main" id="{501CFE72-8EB3-4C37-9A95-C51FEF887A43}"/>
              </a:ext>
            </a:extLst>
          </p:cNvPr>
          <p:cNvGrpSpPr/>
          <p:nvPr/>
        </p:nvGrpSpPr>
        <p:grpSpPr>
          <a:xfrm>
            <a:off x="5822976" y="1725944"/>
            <a:ext cx="720000" cy="430244"/>
            <a:chOff x="6555416" y="4900731"/>
            <a:chExt cx="720000" cy="378515"/>
          </a:xfrm>
        </p:grpSpPr>
        <p:sp>
          <p:nvSpPr>
            <p:cNvPr id="514" name="四角形: 上の 2 つの角を丸める 513">
              <a:extLst>
                <a:ext uri="{FF2B5EF4-FFF2-40B4-BE49-F238E27FC236}">
                  <a16:creationId xmlns:a16="http://schemas.microsoft.com/office/drawing/2014/main" id="{6366ED7E-3441-4E6E-92EF-FFBDC77CBC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緑区</a:t>
              </a:r>
            </a:p>
          </p:txBody>
        </p:sp>
        <p:sp>
          <p:nvSpPr>
            <p:cNvPr id="515" name="四角形: 上の 2 つの角を丸める 514">
              <a:extLst>
                <a:ext uri="{FF2B5EF4-FFF2-40B4-BE49-F238E27FC236}">
                  <a16:creationId xmlns:a16="http://schemas.microsoft.com/office/drawing/2014/main" id="{96B92D1B-CE97-4BF5-934F-C8B0CCDDADE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6" name="グループ化 515">
            <a:extLst>
              <a:ext uri="{FF2B5EF4-FFF2-40B4-BE49-F238E27FC236}">
                <a16:creationId xmlns:a16="http://schemas.microsoft.com/office/drawing/2014/main" id="{48DCB2E1-4082-4446-8A3E-08FC00499B46}"/>
              </a:ext>
            </a:extLst>
          </p:cNvPr>
          <p:cNvGrpSpPr/>
          <p:nvPr/>
        </p:nvGrpSpPr>
        <p:grpSpPr>
          <a:xfrm>
            <a:off x="6583337" y="1725944"/>
            <a:ext cx="720000" cy="430244"/>
            <a:chOff x="6555416" y="4900731"/>
            <a:chExt cx="720000" cy="378515"/>
          </a:xfrm>
        </p:grpSpPr>
        <p:sp>
          <p:nvSpPr>
            <p:cNvPr id="517" name="四角形: 上の 2 つの角を丸める 516">
              <a:extLst>
                <a:ext uri="{FF2B5EF4-FFF2-40B4-BE49-F238E27FC236}">
                  <a16:creationId xmlns:a16="http://schemas.microsoft.com/office/drawing/2014/main" id="{419F94FA-FEE9-4B46-984C-70A42C87E8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神奈川区</a:t>
              </a:r>
            </a:p>
          </p:txBody>
        </p:sp>
        <p:sp>
          <p:nvSpPr>
            <p:cNvPr id="518" name="四角形: 上の 2 つの角を丸める 517">
              <a:extLst>
                <a:ext uri="{FF2B5EF4-FFF2-40B4-BE49-F238E27FC236}">
                  <a16:creationId xmlns:a16="http://schemas.microsoft.com/office/drawing/2014/main" id="{D6A9D119-EF07-44C1-9BAC-886F4337C04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9" name="グループ化 518">
            <a:extLst>
              <a:ext uri="{FF2B5EF4-FFF2-40B4-BE49-F238E27FC236}">
                <a16:creationId xmlns:a16="http://schemas.microsoft.com/office/drawing/2014/main" id="{35BF8AAC-A74C-4BB6-9F33-E84B3974ACFE}"/>
              </a:ext>
            </a:extLst>
          </p:cNvPr>
          <p:cNvGrpSpPr/>
          <p:nvPr/>
        </p:nvGrpSpPr>
        <p:grpSpPr>
          <a:xfrm>
            <a:off x="7343698" y="1725944"/>
            <a:ext cx="720000" cy="430244"/>
            <a:chOff x="6555416" y="4900731"/>
            <a:chExt cx="720000" cy="378515"/>
          </a:xfrm>
        </p:grpSpPr>
        <p:sp>
          <p:nvSpPr>
            <p:cNvPr id="520" name="四角形: 上の 2 つの角を丸める 519">
              <a:extLst>
                <a:ext uri="{FF2B5EF4-FFF2-40B4-BE49-F238E27FC236}">
                  <a16:creationId xmlns:a16="http://schemas.microsoft.com/office/drawing/2014/main" id="{F327433B-093C-4FE0-B044-2116D7C5FC5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鶴見区</a:t>
              </a:r>
            </a:p>
          </p:txBody>
        </p:sp>
        <p:sp>
          <p:nvSpPr>
            <p:cNvPr id="521" name="四角形: 上の 2 つの角を丸める 520">
              <a:extLst>
                <a:ext uri="{FF2B5EF4-FFF2-40B4-BE49-F238E27FC236}">
                  <a16:creationId xmlns:a16="http://schemas.microsoft.com/office/drawing/2014/main" id="{D6EB78D4-EAC9-421D-A656-3B91E06EC17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2" name="グループ化 521">
            <a:extLst>
              <a:ext uri="{FF2B5EF4-FFF2-40B4-BE49-F238E27FC236}">
                <a16:creationId xmlns:a16="http://schemas.microsoft.com/office/drawing/2014/main" id="{7F6A4BE5-28EF-48A7-AD33-B95B5BAB7BAB}"/>
              </a:ext>
            </a:extLst>
          </p:cNvPr>
          <p:cNvGrpSpPr/>
          <p:nvPr/>
        </p:nvGrpSpPr>
        <p:grpSpPr>
          <a:xfrm>
            <a:off x="6541392" y="3739302"/>
            <a:ext cx="720000" cy="430244"/>
            <a:chOff x="6555416" y="4900731"/>
            <a:chExt cx="720000" cy="378515"/>
          </a:xfrm>
        </p:grpSpPr>
        <p:sp>
          <p:nvSpPr>
            <p:cNvPr id="523" name="四角形: 上の 2 つの角を丸める 522">
              <a:extLst>
                <a:ext uri="{FF2B5EF4-FFF2-40B4-BE49-F238E27FC236}">
                  <a16:creationId xmlns:a16="http://schemas.microsoft.com/office/drawing/2014/main" id="{5C06A7B0-B95B-4C87-8C35-EED3271C8D3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栄区</a:t>
              </a:r>
            </a:p>
          </p:txBody>
        </p:sp>
        <p:sp>
          <p:nvSpPr>
            <p:cNvPr id="524" name="四角形: 上の 2 つの角を丸める 523">
              <a:extLst>
                <a:ext uri="{FF2B5EF4-FFF2-40B4-BE49-F238E27FC236}">
                  <a16:creationId xmlns:a16="http://schemas.microsoft.com/office/drawing/2014/main" id="{89AA8C2A-1151-4180-ADC6-A39C9B5F3D8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5" name="グループ化 524">
            <a:extLst>
              <a:ext uri="{FF2B5EF4-FFF2-40B4-BE49-F238E27FC236}">
                <a16:creationId xmlns:a16="http://schemas.microsoft.com/office/drawing/2014/main" id="{EFBFF7F0-0C31-436A-AC17-5ECEBBAAB70B}"/>
              </a:ext>
            </a:extLst>
          </p:cNvPr>
          <p:cNvGrpSpPr/>
          <p:nvPr/>
        </p:nvGrpSpPr>
        <p:grpSpPr>
          <a:xfrm>
            <a:off x="7301753" y="3739302"/>
            <a:ext cx="720000" cy="430244"/>
            <a:chOff x="6555416" y="4900731"/>
            <a:chExt cx="720000" cy="378515"/>
          </a:xfrm>
        </p:grpSpPr>
        <p:sp>
          <p:nvSpPr>
            <p:cNvPr id="526" name="四角形: 上の 2 つの角を丸める 525">
              <a:extLst>
                <a:ext uri="{FF2B5EF4-FFF2-40B4-BE49-F238E27FC236}">
                  <a16:creationId xmlns:a16="http://schemas.microsoft.com/office/drawing/2014/main" id="{E69754F2-19E9-41ED-AC74-B0422FA603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金沢区</a:t>
              </a:r>
            </a:p>
          </p:txBody>
        </p:sp>
        <p:sp>
          <p:nvSpPr>
            <p:cNvPr id="527" name="四角形: 上の 2 つの角を丸める 526">
              <a:extLst>
                <a:ext uri="{FF2B5EF4-FFF2-40B4-BE49-F238E27FC236}">
                  <a16:creationId xmlns:a16="http://schemas.microsoft.com/office/drawing/2014/main" id="{9DA080FF-9D9F-4B97-BC48-81CE306CCFB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8" name="グループ化 527">
            <a:extLst>
              <a:ext uri="{FF2B5EF4-FFF2-40B4-BE49-F238E27FC236}">
                <a16:creationId xmlns:a16="http://schemas.microsoft.com/office/drawing/2014/main" id="{211C1EEF-DB1F-45CF-A81F-DD834CDFDA5D}"/>
              </a:ext>
            </a:extLst>
          </p:cNvPr>
          <p:cNvGrpSpPr/>
          <p:nvPr/>
        </p:nvGrpSpPr>
        <p:grpSpPr>
          <a:xfrm>
            <a:off x="5781031" y="3269518"/>
            <a:ext cx="720000" cy="430244"/>
            <a:chOff x="6555416" y="4900731"/>
            <a:chExt cx="720000" cy="378515"/>
          </a:xfrm>
        </p:grpSpPr>
        <p:sp>
          <p:nvSpPr>
            <p:cNvPr id="529" name="四角形: 上の 2 つの角を丸める 528">
              <a:extLst>
                <a:ext uri="{FF2B5EF4-FFF2-40B4-BE49-F238E27FC236}">
                  <a16:creationId xmlns:a16="http://schemas.microsoft.com/office/drawing/2014/main" id="{09AB5184-81C9-4C3F-8F35-FDAB035F8F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戸塚区</a:t>
              </a:r>
            </a:p>
          </p:txBody>
        </p:sp>
        <p:sp>
          <p:nvSpPr>
            <p:cNvPr id="530" name="四角形: 上の 2 つの角を丸める 529">
              <a:extLst>
                <a:ext uri="{FF2B5EF4-FFF2-40B4-BE49-F238E27FC236}">
                  <a16:creationId xmlns:a16="http://schemas.microsoft.com/office/drawing/2014/main" id="{F15F0CB1-B5A5-4012-8373-A53396575E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1" name="グループ化 530">
            <a:extLst>
              <a:ext uri="{FF2B5EF4-FFF2-40B4-BE49-F238E27FC236}">
                <a16:creationId xmlns:a16="http://schemas.microsoft.com/office/drawing/2014/main" id="{0B26763F-6A18-479E-B8EA-0A599D67D6FE}"/>
              </a:ext>
            </a:extLst>
          </p:cNvPr>
          <p:cNvGrpSpPr/>
          <p:nvPr/>
        </p:nvGrpSpPr>
        <p:grpSpPr>
          <a:xfrm>
            <a:off x="6541392" y="3269518"/>
            <a:ext cx="720000" cy="430244"/>
            <a:chOff x="6555416" y="4900731"/>
            <a:chExt cx="720000" cy="378515"/>
          </a:xfrm>
        </p:grpSpPr>
        <p:sp>
          <p:nvSpPr>
            <p:cNvPr id="532" name="四角形: 上の 2 つの角を丸める 531">
              <a:extLst>
                <a:ext uri="{FF2B5EF4-FFF2-40B4-BE49-F238E27FC236}">
                  <a16:creationId xmlns:a16="http://schemas.microsoft.com/office/drawing/2014/main" id="{8FA455C9-1FE5-4173-9EAF-27C231B894B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港南区</a:t>
              </a:r>
            </a:p>
          </p:txBody>
        </p:sp>
        <p:sp>
          <p:nvSpPr>
            <p:cNvPr id="533" name="四角形: 上の 2 つの角を丸める 532">
              <a:extLst>
                <a:ext uri="{FF2B5EF4-FFF2-40B4-BE49-F238E27FC236}">
                  <a16:creationId xmlns:a16="http://schemas.microsoft.com/office/drawing/2014/main" id="{B5020E58-0D7D-4CA3-89A6-E96EF2C6CF2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4" name="グループ化 533">
            <a:extLst>
              <a:ext uri="{FF2B5EF4-FFF2-40B4-BE49-F238E27FC236}">
                <a16:creationId xmlns:a16="http://schemas.microsoft.com/office/drawing/2014/main" id="{7AD904AF-E538-4CC1-B24A-C48656B9AC97}"/>
              </a:ext>
            </a:extLst>
          </p:cNvPr>
          <p:cNvGrpSpPr/>
          <p:nvPr/>
        </p:nvGrpSpPr>
        <p:grpSpPr>
          <a:xfrm>
            <a:off x="7301753" y="3269518"/>
            <a:ext cx="720000" cy="430244"/>
            <a:chOff x="6555416" y="4900731"/>
            <a:chExt cx="720000" cy="378515"/>
          </a:xfrm>
        </p:grpSpPr>
        <p:sp>
          <p:nvSpPr>
            <p:cNvPr id="535" name="四角形: 上の 2 つの角を丸める 534">
              <a:extLst>
                <a:ext uri="{FF2B5EF4-FFF2-40B4-BE49-F238E27FC236}">
                  <a16:creationId xmlns:a16="http://schemas.microsoft.com/office/drawing/2014/main" id="{306B503D-7049-4317-9911-B84BE46828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磯子区</a:t>
              </a:r>
            </a:p>
          </p:txBody>
        </p:sp>
        <p:sp>
          <p:nvSpPr>
            <p:cNvPr id="536" name="四角形: 上の 2 つの角を丸める 535">
              <a:extLst>
                <a:ext uri="{FF2B5EF4-FFF2-40B4-BE49-F238E27FC236}">
                  <a16:creationId xmlns:a16="http://schemas.microsoft.com/office/drawing/2014/main" id="{E4FBC6BE-89D4-4A41-8917-755A2AA94D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7" name="グループ化 536">
            <a:extLst>
              <a:ext uri="{FF2B5EF4-FFF2-40B4-BE49-F238E27FC236}">
                <a16:creationId xmlns:a16="http://schemas.microsoft.com/office/drawing/2014/main" id="{F7768468-F8F7-4511-A85A-4782428F21C8}"/>
              </a:ext>
            </a:extLst>
          </p:cNvPr>
          <p:cNvGrpSpPr/>
          <p:nvPr/>
        </p:nvGrpSpPr>
        <p:grpSpPr>
          <a:xfrm>
            <a:off x="6124979" y="2187338"/>
            <a:ext cx="720000" cy="430244"/>
            <a:chOff x="6555416" y="4900731"/>
            <a:chExt cx="720000" cy="378515"/>
          </a:xfrm>
        </p:grpSpPr>
        <p:sp>
          <p:nvSpPr>
            <p:cNvPr id="538" name="四角形: 上の 2 つの角を丸める 537">
              <a:extLst>
                <a:ext uri="{FF2B5EF4-FFF2-40B4-BE49-F238E27FC236}">
                  <a16:creationId xmlns:a16="http://schemas.microsoft.com/office/drawing/2014/main" id="{DDC3D740-2EFE-4FBE-993C-2E43017220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瀬谷区</a:t>
              </a:r>
            </a:p>
          </p:txBody>
        </p:sp>
        <p:sp>
          <p:nvSpPr>
            <p:cNvPr id="539" name="四角形: 上の 2 つの角を丸める 538">
              <a:extLst>
                <a:ext uri="{FF2B5EF4-FFF2-40B4-BE49-F238E27FC236}">
                  <a16:creationId xmlns:a16="http://schemas.microsoft.com/office/drawing/2014/main" id="{6A7C9349-587C-426B-9B99-AFC09B35860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0" name="グループ化 539">
            <a:extLst>
              <a:ext uri="{FF2B5EF4-FFF2-40B4-BE49-F238E27FC236}">
                <a16:creationId xmlns:a16="http://schemas.microsoft.com/office/drawing/2014/main" id="{5DB19975-9355-41B6-BD44-048DC237A781}"/>
              </a:ext>
            </a:extLst>
          </p:cNvPr>
          <p:cNvGrpSpPr/>
          <p:nvPr/>
        </p:nvGrpSpPr>
        <p:grpSpPr>
          <a:xfrm>
            <a:off x="6885340" y="2187338"/>
            <a:ext cx="720000" cy="430244"/>
            <a:chOff x="6555416" y="4900731"/>
            <a:chExt cx="720000" cy="378515"/>
          </a:xfrm>
        </p:grpSpPr>
        <p:sp>
          <p:nvSpPr>
            <p:cNvPr id="541" name="四角形: 上の 2 つの角を丸める 540">
              <a:extLst>
                <a:ext uri="{FF2B5EF4-FFF2-40B4-BE49-F238E27FC236}">
                  <a16:creationId xmlns:a16="http://schemas.microsoft.com/office/drawing/2014/main" id="{C2AA104B-50A8-46E2-98C1-F9E657C1605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旭区</a:t>
              </a:r>
            </a:p>
          </p:txBody>
        </p:sp>
        <p:sp>
          <p:nvSpPr>
            <p:cNvPr id="542" name="四角形: 上の 2 つの角を丸める 541">
              <a:extLst>
                <a:ext uri="{FF2B5EF4-FFF2-40B4-BE49-F238E27FC236}">
                  <a16:creationId xmlns:a16="http://schemas.microsoft.com/office/drawing/2014/main" id="{B1003B0B-71D3-48FC-86F8-29881B20C6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3" name="グループ化 542">
            <a:extLst>
              <a:ext uri="{FF2B5EF4-FFF2-40B4-BE49-F238E27FC236}">
                <a16:creationId xmlns:a16="http://schemas.microsoft.com/office/drawing/2014/main" id="{BC59C699-118F-404D-B52A-11B59AC3F07D}"/>
              </a:ext>
            </a:extLst>
          </p:cNvPr>
          <p:cNvGrpSpPr/>
          <p:nvPr/>
        </p:nvGrpSpPr>
        <p:grpSpPr>
          <a:xfrm>
            <a:off x="7645701" y="2187338"/>
            <a:ext cx="720000" cy="430244"/>
            <a:chOff x="6555416" y="4900731"/>
            <a:chExt cx="720000" cy="378515"/>
          </a:xfrm>
        </p:grpSpPr>
        <p:sp>
          <p:nvSpPr>
            <p:cNvPr id="544" name="四角形: 上の 2 つの角を丸める 543">
              <a:extLst>
                <a:ext uri="{FF2B5EF4-FFF2-40B4-BE49-F238E27FC236}">
                  <a16:creationId xmlns:a16="http://schemas.microsoft.com/office/drawing/2014/main" id="{78E8C7F8-FBD0-48EE-8FED-CD87FBF5071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保土ヶ谷区</a:t>
              </a:r>
            </a:p>
          </p:txBody>
        </p:sp>
        <p:sp>
          <p:nvSpPr>
            <p:cNvPr id="545" name="四角形: 上の 2 つの角を丸める 544">
              <a:extLst>
                <a:ext uri="{FF2B5EF4-FFF2-40B4-BE49-F238E27FC236}">
                  <a16:creationId xmlns:a16="http://schemas.microsoft.com/office/drawing/2014/main" id="{7767F736-0CB1-4E17-BFEB-8537A4BBF41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4" name="グループ化 623">
            <a:extLst>
              <a:ext uri="{FF2B5EF4-FFF2-40B4-BE49-F238E27FC236}">
                <a16:creationId xmlns:a16="http://schemas.microsoft.com/office/drawing/2014/main" id="{2BB3458B-7471-4E98-950D-8CBE0FF35B72}"/>
              </a:ext>
            </a:extLst>
          </p:cNvPr>
          <p:cNvGrpSpPr/>
          <p:nvPr/>
        </p:nvGrpSpPr>
        <p:grpSpPr>
          <a:xfrm>
            <a:off x="6116591" y="2673899"/>
            <a:ext cx="720000" cy="430244"/>
            <a:chOff x="6555416" y="4900731"/>
            <a:chExt cx="720000" cy="378515"/>
          </a:xfrm>
        </p:grpSpPr>
        <p:sp>
          <p:nvSpPr>
            <p:cNvPr id="625" name="四角形: 上の 2 つの角を丸める 624">
              <a:extLst>
                <a:ext uri="{FF2B5EF4-FFF2-40B4-BE49-F238E27FC236}">
                  <a16:creationId xmlns:a16="http://schemas.microsoft.com/office/drawing/2014/main" id="{B5F652E5-D5D9-490B-B862-A788A8890C0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泉区</a:t>
              </a:r>
            </a:p>
          </p:txBody>
        </p:sp>
        <p:sp>
          <p:nvSpPr>
            <p:cNvPr id="626" name="四角形: 上の 2 つの角を丸める 625">
              <a:extLst>
                <a:ext uri="{FF2B5EF4-FFF2-40B4-BE49-F238E27FC236}">
                  <a16:creationId xmlns:a16="http://schemas.microsoft.com/office/drawing/2014/main" id="{95F74293-7814-42D2-A22B-327A6957843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7" name="グループ化 626">
            <a:extLst>
              <a:ext uri="{FF2B5EF4-FFF2-40B4-BE49-F238E27FC236}">
                <a16:creationId xmlns:a16="http://schemas.microsoft.com/office/drawing/2014/main" id="{4AC404BA-A10E-46EF-A9FE-70608A57A90D}"/>
              </a:ext>
            </a:extLst>
          </p:cNvPr>
          <p:cNvGrpSpPr/>
          <p:nvPr/>
        </p:nvGrpSpPr>
        <p:grpSpPr>
          <a:xfrm>
            <a:off x="6876952" y="2799435"/>
            <a:ext cx="720000" cy="430244"/>
            <a:chOff x="6555416" y="4900731"/>
            <a:chExt cx="720000" cy="378515"/>
          </a:xfrm>
        </p:grpSpPr>
        <p:sp>
          <p:nvSpPr>
            <p:cNvPr id="628" name="四角形: 上の 2 つの角を丸める 627">
              <a:extLst>
                <a:ext uri="{FF2B5EF4-FFF2-40B4-BE49-F238E27FC236}">
                  <a16:creationId xmlns:a16="http://schemas.microsoft.com/office/drawing/2014/main" id="{DE489506-5835-4D20-B8EB-BF70997A65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629" name="四角形: 上の 2 つの角を丸める 628">
              <a:extLst>
                <a:ext uri="{FF2B5EF4-FFF2-40B4-BE49-F238E27FC236}">
                  <a16:creationId xmlns:a16="http://schemas.microsoft.com/office/drawing/2014/main" id="{62A4A33D-CDD0-49D3-81BC-200D9DA957B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0" name="グループ化 629">
            <a:extLst>
              <a:ext uri="{FF2B5EF4-FFF2-40B4-BE49-F238E27FC236}">
                <a16:creationId xmlns:a16="http://schemas.microsoft.com/office/drawing/2014/main" id="{57169C6C-7905-453E-9BD5-A19B331F46F2}"/>
              </a:ext>
            </a:extLst>
          </p:cNvPr>
          <p:cNvGrpSpPr/>
          <p:nvPr/>
        </p:nvGrpSpPr>
        <p:grpSpPr>
          <a:xfrm>
            <a:off x="7637313" y="2673899"/>
            <a:ext cx="720000" cy="430244"/>
            <a:chOff x="6555416" y="4900731"/>
            <a:chExt cx="720000" cy="378515"/>
          </a:xfrm>
        </p:grpSpPr>
        <p:sp>
          <p:nvSpPr>
            <p:cNvPr id="631" name="四角形: 上の 2 つの角を丸める 630">
              <a:extLst>
                <a:ext uri="{FF2B5EF4-FFF2-40B4-BE49-F238E27FC236}">
                  <a16:creationId xmlns:a16="http://schemas.microsoft.com/office/drawing/2014/main" id="{746AE560-9DF4-4FA3-AF32-813F84BA82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632" name="四角形: 上の 2 つの角を丸める 631">
              <a:extLst>
                <a:ext uri="{FF2B5EF4-FFF2-40B4-BE49-F238E27FC236}">
                  <a16:creationId xmlns:a16="http://schemas.microsoft.com/office/drawing/2014/main" id="{D22F9318-2F46-4A81-AF8E-52E488686C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583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0E5504A-6FB9-4651-867A-262FFD04D58B}"/>
              </a:ext>
            </a:extLst>
          </p:cNvPr>
          <p:cNvGrpSpPr/>
          <p:nvPr/>
        </p:nvGrpSpPr>
        <p:grpSpPr>
          <a:xfrm>
            <a:off x="580571" y="117929"/>
            <a:ext cx="8647340" cy="6557509"/>
            <a:chOff x="580571" y="117929"/>
            <a:chExt cx="8647340" cy="6557509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5788705" y="503465"/>
              <a:ext cx="3439206" cy="2089831"/>
              <a:chOff x="7570788" y="704850"/>
              <a:chExt cx="4814888" cy="2925763"/>
            </a:xfrm>
          </p:grpSpPr>
          <p:sp>
            <p:nvSpPr>
              <p:cNvPr id="20498" name="Freeform 18"/>
              <p:cNvSpPr>
                <a:spLocks/>
              </p:cNvSpPr>
              <p:nvPr/>
            </p:nvSpPr>
            <p:spPr bwMode="auto">
              <a:xfrm>
                <a:off x="11261725" y="3000375"/>
                <a:ext cx="900113" cy="630238"/>
              </a:xfrm>
              <a:custGeom>
                <a:avLst/>
                <a:gdLst>
                  <a:gd name="T0" fmla="*/ 85 w 567"/>
                  <a:gd name="T1" fmla="*/ 397 h 397"/>
                  <a:gd name="T2" fmla="*/ 0 w 567"/>
                  <a:gd name="T3" fmla="*/ 227 h 397"/>
                  <a:gd name="T4" fmla="*/ 397 w 567"/>
                  <a:gd name="T5" fmla="*/ 0 h 397"/>
                  <a:gd name="T6" fmla="*/ 482 w 567"/>
                  <a:gd name="T7" fmla="*/ 0 h 397"/>
                  <a:gd name="T8" fmla="*/ 538 w 567"/>
                  <a:gd name="T9" fmla="*/ 28 h 397"/>
                  <a:gd name="T10" fmla="*/ 567 w 567"/>
                  <a:gd name="T11" fmla="*/ 85 h 397"/>
                  <a:gd name="T12" fmla="*/ 425 w 567"/>
                  <a:gd name="T13" fmla="*/ 142 h 397"/>
                  <a:gd name="T14" fmla="*/ 368 w 567"/>
                  <a:gd name="T15" fmla="*/ 113 h 397"/>
                  <a:gd name="T16" fmla="*/ 340 w 567"/>
                  <a:gd name="T17" fmla="*/ 113 h 397"/>
                  <a:gd name="T18" fmla="*/ 368 w 567"/>
                  <a:gd name="T19" fmla="*/ 170 h 397"/>
                  <a:gd name="T20" fmla="*/ 255 w 567"/>
                  <a:gd name="T21" fmla="*/ 227 h 397"/>
                  <a:gd name="T22" fmla="*/ 198 w 567"/>
                  <a:gd name="T23" fmla="*/ 170 h 397"/>
                  <a:gd name="T24" fmla="*/ 170 w 567"/>
                  <a:gd name="T25" fmla="*/ 198 h 397"/>
                  <a:gd name="T26" fmla="*/ 227 w 567"/>
                  <a:gd name="T27" fmla="*/ 312 h 397"/>
                  <a:gd name="T28" fmla="*/ 85 w 567"/>
                  <a:gd name="T29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397">
                    <a:moveTo>
                      <a:pt x="85" y="397"/>
                    </a:moveTo>
                    <a:lnTo>
                      <a:pt x="0" y="227"/>
                    </a:lnTo>
                    <a:lnTo>
                      <a:pt x="397" y="0"/>
                    </a:lnTo>
                    <a:lnTo>
                      <a:pt x="482" y="0"/>
                    </a:lnTo>
                    <a:lnTo>
                      <a:pt x="538" y="28"/>
                    </a:lnTo>
                    <a:lnTo>
                      <a:pt x="567" y="85"/>
                    </a:lnTo>
                    <a:lnTo>
                      <a:pt x="425" y="142"/>
                    </a:lnTo>
                    <a:lnTo>
                      <a:pt x="368" y="113"/>
                    </a:lnTo>
                    <a:lnTo>
                      <a:pt x="340" y="113"/>
                    </a:lnTo>
                    <a:lnTo>
                      <a:pt x="368" y="170"/>
                    </a:lnTo>
                    <a:lnTo>
                      <a:pt x="255" y="227"/>
                    </a:lnTo>
                    <a:lnTo>
                      <a:pt x="198" y="170"/>
                    </a:lnTo>
                    <a:lnTo>
                      <a:pt x="170" y="198"/>
                    </a:lnTo>
                    <a:lnTo>
                      <a:pt x="227" y="312"/>
                    </a:lnTo>
                    <a:lnTo>
                      <a:pt x="85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99" name="Freeform 19"/>
              <p:cNvSpPr>
                <a:spLocks/>
              </p:cNvSpPr>
              <p:nvPr/>
            </p:nvSpPr>
            <p:spPr bwMode="auto">
              <a:xfrm>
                <a:off x="10945813" y="2370138"/>
                <a:ext cx="1439863" cy="855663"/>
              </a:xfrm>
              <a:custGeom>
                <a:avLst/>
                <a:gdLst>
                  <a:gd name="T0" fmla="*/ 170 w 907"/>
                  <a:gd name="T1" fmla="*/ 57 h 539"/>
                  <a:gd name="T2" fmla="*/ 170 w 907"/>
                  <a:gd name="T3" fmla="*/ 170 h 539"/>
                  <a:gd name="T4" fmla="*/ 0 w 907"/>
                  <a:gd name="T5" fmla="*/ 255 h 539"/>
                  <a:gd name="T6" fmla="*/ 57 w 907"/>
                  <a:gd name="T7" fmla="*/ 425 h 539"/>
                  <a:gd name="T8" fmla="*/ 85 w 907"/>
                  <a:gd name="T9" fmla="*/ 454 h 539"/>
                  <a:gd name="T10" fmla="*/ 114 w 907"/>
                  <a:gd name="T11" fmla="*/ 425 h 539"/>
                  <a:gd name="T12" fmla="*/ 170 w 907"/>
                  <a:gd name="T13" fmla="*/ 539 h 539"/>
                  <a:gd name="T14" fmla="*/ 341 w 907"/>
                  <a:gd name="T15" fmla="*/ 454 h 539"/>
                  <a:gd name="T16" fmla="*/ 341 w 907"/>
                  <a:gd name="T17" fmla="*/ 312 h 539"/>
                  <a:gd name="T18" fmla="*/ 369 w 907"/>
                  <a:gd name="T19" fmla="*/ 425 h 539"/>
                  <a:gd name="T20" fmla="*/ 482 w 907"/>
                  <a:gd name="T21" fmla="*/ 369 h 539"/>
                  <a:gd name="T22" fmla="*/ 454 w 907"/>
                  <a:gd name="T23" fmla="*/ 255 h 539"/>
                  <a:gd name="T24" fmla="*/ 482 w 907"/>
                  <a:gd name="T25" fmla="*/ 227 h 539"/>
                  <a:gd name="T26" fmla="*/ 511 w 907"/>
                  <a:gd name="T27" fmla="*/ 369 h 539"/>
                  <a:gd name="T28" fmla="*/ 652 w 907"/>
                  <a:gd name="T29" fmla="*/ 340 h 539"/>
                  <a:gd name="T30" fmla="*/ 596 w 907"/>
                  <a:gd name="T31" fmla="*/ 199 h 539"/>
                  <a:gd name="T32" fmla="*/ 567 w 907"/>
                  <a:gd name="T33" fmla="*/ 170 h 539"/>
                  <a:gd name="T34" fmla="*/ 596 w 907"/>
                  <a:gd name="T35" fmla="*/ 142 h 539"/>
                  <a:gd name="T36" fmla="*/ 681 w 907"/>
                  <a:gd name="T37" fmla="*/ 312 h 539"/>
                  <a:gd name="T38" fmla="*/ 737 w 907"/>
                  <a:gd name="T39" fmla="*/ 369 h 539"/>
                  <a:gd name="T40" fmla="*/ 766 w 907"/>
                  <a:gd name="T41" fmla="*/ 340 h 539"/>
                  <a:gd name="T42" fmla="*/ 851 w 907"/>
                  <a:gd name="T43" fmla="*/ 369 h 539"/>
                  <a:gd name="T44" fmla="*/ 907 w 907"/>
                  <a:gd name="T45" fmla="*/ 312 h 539"/>
                  <a:gd name="T46" fmla="*/ 851 w 907"/>
                  <a:gd name="T47" fmla="*/ 255 h 539"/>
                  <a:gd name="T48" fmla="*/ 737 w 907"/>
                  <a:gd name="T49" fmla="*/ 114 h 539"/>
                  <a:gd name="T50" fmla="*/ 511 w 907"/>
                  <a:gd name="T51" fmla="*/ 0 h 539"/>
                  <a:gd name="T52" fmla="*/ 369 w 907"/>
                  <a:gd name="T53" fmla="*/ 0 h 539"/>
                  <a:gd name="T54" fmla="*/ 284 w 907"/>
                  <a:gd name="T55" fmla="*/ 0 h 539"/>
                  <a:gd name="T56" fmla="*/ 255 w 907"/>
                  <a:gd name="T57" fmla="*/ 57 h 539"/>
                  <a:gd name="T58" fmla="*/ 170 w 907"/>
                  <a:gd name="T59" fmla="*/ 57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07" h="539">
                    <a:moveTo>
                      <a:pt x="170" y="57"/>
                    </a:moveTo>
                    <a:lnTo>
                      <a:pt x="170" y="170"/>
                    </a:lnTo>
                    <a:lnTo>
                      <a:pt x="0" y="255"/>
                    </a:lnTo>
                    <a:lnTo>
                      <a:pt x="57" y="425"/>
                    </a:lnTo>
                    <a:lnTo>
                      <a:pt x="85" y="454"/>
                    </a:lnTo>
                    <a:lnTo>
                      <a:pt x="114" y="425"/>
                    </a:lnTo>
                    <a:lnTo>
                      <a:pt x="170" y="539"/>
                    </a:lnTo>
                    <a:lnTo>
                      <a:pt x="341" y="454"/>
                    </a:lnTo>
                    <a:lnTo>
                      <a:pt x="341" y="312"/>
                    </a:lnTo>
                    <a:lnTo>
                      <a:pt x="369" y="425"/>
                    </a:lnTo>
                    <a:lnTo>
                      <a:pt x="482" y="369"/>
                    </a:lnTo>
                    <a:lnTo>
                      <a:pt x="454" y="255"/>
                    </a:lnTo>
                    <a:lnTo>
                      <a:pt x="482" y="227"/>
                    </a:lnTo>
                    <a:lnTo>
                      <a:pt x="511" y="369"/>
                    </a:lnTo>
                    <a:lnTo>
                      <a:pt x="652" y="340"/>
                    </a:lnTo>
                    <a:lnTo>
                      <a:pt x="596" y="199"/>
                    </a:lnTo>
                    <a:lnTo>
                      <a:pt x="567" y="170"/>
                    </a:lnTo>
                    <a:lnTo>
                      <a:pt x="596" y="142"/>
                    </a:lnTo>
                    <a:lnTo>
                      <a:pt x="681" y="312"/>
                    </a:lnTo>
                    <a:lnTo>
                      <a:pt x="737" y="369"/>
                    </a:lnTo>
                    <a:lnTo>
                      <a:pt x="766" y="340"/>
                    </a:lnTo>
                    <a:lnTo>
                      <a:pt x="851" y="369"/>
                    </a:lnTo>
                    <a:lnTo>
                      <a:pt x="907" y="312"/>
                    </a:lnTo>
                    <a:lnTo>
                      <a:pt x="851" y="255"/>
                    </a:lnTo>
                    <a:lnTo>
                      <a:pt x="737" y="114"/>
                    </a:lnTo>
                    <a:lnTo>
                      <a:pt x="511" y="0"/>
                    </a:lnTo>
                    <a:lnTo>
                      <a:pt x="369" y="0"/>
                    </a:lnTo>
                    <a:lnTo>
                      <a:pt x="284" y="0"/>
                    </a:lnTo>
                    <a:lnTo>
                      <a:pt x="255" y="57"/>
                    </a:lnTo>
                    <a:lnTo>
                      <a:pt x="17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00" name="Freeform 20"/>
              <p:cNvSpPr>
                <a:spLocks/>
              </p:cNvSpPr>
              <p:nvPr/>
            </p:nvSpPr>
            <p:spPr bwMode="auto">
              <a:xfrm>
                <a:off x="10406063" y="2055813"/>
                <a:ext cx="809625" cy="719138"/>
              </a:xfrm>
              <a:custGeom>
                <a:avLst/>
                <a:gdLst>
                  <a:gd name="T0" fmla="*/ 510 w 510"/>
                  <a:gd name="T1" fmla="*/ 255 h 453"/>
                  <a:gd name="T2" fmla="*/ 397 w 510"/>
                  <a:gd name="T3" fmla="*/ 226 h 453"/>
                  <a:gd name="T4" fmla="*/ 397 w 510"/>
                  <a:gd name="T5" fmla="*/ 170 h 453"/>
                  <a:gd name="T6" fmla="*/ 454 w 510"/>
                  <a:gd name="T7" fmla="*/ 113 h 453"/>
                  <a:gd name="T8" fmla="*/ 425 w 510"/>
                  <a:gd name="T9" fmla="*/ 56 h 453"/>
                  <a:gd name="T10" fmla="*/ 312 w 510"/>
                  <a:gd name="T11" fmla="*/ 28 h 453"/>
                  <a:gd name="T12" fmla="*/ 255 w 510"/>
                  <a:gd name="T13" fmla="*/ 0 h 453"/>
                  <a:gd name="T14" fmla="*/ 227 w 510"/>
                  <a:gd name="T15" fmla="*/ 56 h 453"/>
                  <a:gd name="T16" fmla="*/ 170 w 510"/>
                  <a:gd name="T17" fmla="*/ 0 h 453"/>
                  <a:gd name="T18" fmla="*/ 170 w 510"/>
                  <a:gd name="T19" fmla="*/ 56 h 453"/>
                  <a:gd name="T20" fmla="*/ 114 w 510"/>
                  <a:gd name="T21" fmla="*/ 85 h 453"/>
                  <a:gd name="T22" fmla="*/ 85 w 510"/>
                  <a:gd name="T23" fmla="*/ 28 h 453"/>
                  <a:gd name="T24" fmla="*/ 57 w 510"/>
                  <a:gd name="T25" fmla="*/ 28 h 453"/>
                  <a:gd name="T26" fmla="*/ 57 w 510"/>
                  <a:gd name="T27" fmla="*/ 85 h 453"/>
                  <a:gd name="T28" fmla="*/ 0 w 510"/>
                  <a:gd name="T29" fmla="*/ 226 h 453"/>
                  <a:gd name="T30" fmla="*/ 28 w 510"/>
                  <a:gd name="T31" fmla="*/ 255 h 453"/>
                  <a:gd name="T32" fmla="*/ 114 w 510"/>
                  <a:gd name="T33" fmla="*/ 283 h 453"/>
                  <a:gd name="T34" fmla="*/ 284 w 510"/>
                  <a:gd name="T35" fmla="*/ 226 h 453"/>
                  <a:gd name="T36" fmla="*/ 284 w 510"/>
                  <a:gd name="T37" fmla="*/ 368 h 453"/>
                  <a:gd name="T38" fmla="*/ 340 w 510"/>
                  <a:gd name="T39" fmla="*/ 453 h 453"/>
                  <a:gd name="T40" fmla="*/ 510 w 510"/>
                  <a:gd name="T41" fmla="*/ 368 h 453"/>
                  <a:gd name="T42" fmla="*/ 510 w 510"/>
                  <a:gd name="T43" fmla="*/ 255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0" h="453">
                    <a:moveTo>
                      <a:pt x="510" y="255"/>
                    </a:moveTo>
                    <a:lnTo>
                      <a:pt x="397" y="226"/>
                    </a:lnTo>
                    <a:lnTo>
                      <a:pt x="397" y="170"/>
                    </a:lnTo>
                    <a:lnTo>
                      <a:pt x="454" y="113"/>
                    </a:lnTo>
                    <a:lnTo>
                      <a:pt x="425" y="56"/>
                    </a:lnTo>
                    <a:lnTo>
                      <a:pt x="312" y="28"/>
                    </a:lnTo>
                    <a:lnTo>
                      <a:pt x="255" y="0"/>
                    </a:lnTo>
                    <a:lnTo>
                      <a:pt x="227" y="56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114" y="85"/>
                    </a:lnTo>
                    <a:lnTo>
                      <a:pt x="85" y="28"/>
                    </a:lnTo>
                    <a:lnTo>
                      <a:pt x="57" y="28"/>
                    </a:lnTo>
                    <a:lnTo>
                      <a:pt x="57" y="85"/>
                    </a:lnTo>
                    <a:lnTo>
                      <a:pt x="0" y="226"/>
                    </a:lnTo>
                    <a:lnTo>
                      <a:pt x="28" y="255"/>
                    </a:lnTo>
                    <a:lnTo>
                      <a:pt x="114" y="283"/>
                    </a:lnTo>
                    <a:lnTo>
                      <a:pt x="284" y="226"/>
                    </a:lnTo>
                    <a:lnTo>
                      <a:pt x="284" y="368"/>
                    </a:lnTo>
                    <a:lnTo>
                      <a:pt x="340" y="453"/>
                    </a:lnTo>
                    <a:lnTo>
                      <a:pt x="510" y="368"/>
                    </a:lnTo>
                    <a:lnTo>
                      <a:pt x="510" y="25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02" name="Freeform 22"/>
              <p:cNvSpPr>
                <a:spLocks/>
              </p:cNvSpPr>
              <p:nvPr/>
            </p:nvSpPr>
            <p:spPr bwMode="auto">
              <a:xfrm>
                <a:off x="10091738" y="1470025"/>
                <a:ext cx="719138" cy="720725"/>
              </a:xfrm>
              <a:custGeom>
                <a:avLst/>
                <a:gdLst>
                  <a:gd name="T0" fmla="*/ 453 w 453"/>
                  <a:gd name="T1" fmla="*/ 369 h 454"/>
                  <a:gd name="T2" fmla="*/ 425 w 453"/>
                  <a:gd name="T3" fmla="*/ 340 h 454"/>
                  <a:gd name="T4" fmla="*/ 340 w 453"/>
                  <a:gd name="T5" fmla="*/ 114 h 454"/>
                  <a:gd name="T6" fmla="*/ 170 w 453"/>
                  <a:gd name="T7" fmla="*/ 0 h 454"/>
                  <a:gd name="T8" fmla="*/ 113 w 453"/>
                  <a:gd name="T9" fmla="*/ 57 h 454"/>
                  <a:gd name="T10" fmla="*/ 28 w 453"/>
                  <a:gd name="T11" fmla="*/ 57 h 454"/>
                  <a:gd name="T12" fmla="*/ 0 w 453"/>
                  <a:gd name="T13" fmla="*/ 142 h 454"/>
                  <a:gd name="T14" fmla="*/ 28 w 453"/>
                  <a:gd name="T15" fmla="*/ 227 h 454"/>
                  <a:gd name="T16" fmla="*/ 141 w 453"/>
                  <a:gd name="T17" fmla="*/ 340 h 454"/>
                  <a:gd name="T18" fmla="*/ 141 w 453"/>
                  <a:gd name="T19" fmla="*/ 397 h 454"/>
                  <a:gd name="T20" fmla="*/ 198 w 453"/>
                  <a:gd name="T21" fmla="*/ 397 h 454"/>
                  <a:gd name="T22" fmla="*/ 255 w 453"/>
                  <a:gd name="T23" fmla="*/ 454 h 454"/>
                  <a:gd name="T24" fmla="*/ 255 w 453"/>
                  <a:gd name="T25" fmla="*/ 397 h 454"/>
                  <a:gd name="T26" fmla="*/ 283 w 453"/>
                  <a:gd name="T27" fmla="*/ 397 h 454"/>
                  <a:gd name="T28" fmla="*/ 312 w 453"/>
                  <a:gd name="T29" fmla="*/ 454 h 454"/>
                  <a:gd name="T30" fmla="*/ 368 w 453"/>
                  <a:gd name="T31" fmla="*/ 425 h 454"/>
                  <a:gd name="T32" fmla="*/ 368 w 453"/>
                  <a:gd name="T33" fmla="*/ 369 h 454"/>
                  <a:gd name="T34" fmla="*/ 425 w 453"/>
                  <a:gd name="T35" fmla="*/ 425 h 454"/>
                  <a:gd name="T36" fmla="*/ 453 w 453"/>
                  <a:gd name="T37" fmla="*/ 36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3" h="454">
                    <a:moveTo>
                      <a:pt x="453" y="369"/>
                    </a:moveTo>
                    <a:lnTo>
                      <a:pt x="425" y="340"/>
                    </a:lnTo>
                    <a:lnTo>
                      <a:pt x="340" y="114"/>
                    </a:lnTo>
                    <a:lnTo>
                      <a:pt x="170" y="0"/>
                    </a:lnTo>
                    <a:lnTo>
                      <a:pt x="113" y="57"/>
                    </a:lnTo>
                    <a:lnTo>
                      <a:pt x="28" y="57"/>
                    </a:lnTo>
                    <a:lnTo>
                      <a:pt x="0" y="142"/>
                    </a:lnTo>
                    <a:lnTo>
                      <a:pt x="28" y="227"/>
                    </a:lnTo>
                    <a:lnTo>
                      <a:pt x="141" y="340"/>
                    </a:lnTo>
                    <a:lnTo>
                      <a:pt x="141" y="397"/>
                    </a:lnTo>
                    <a:lnTo>
                      <a:pt x="198" y="397"/>
                    </a:lnTo>
                    <a:lnTo>
                      <a:pt x="255" y="454"/>
                    </a:lnTo>
                    <a:lnTo>
                      <a:pt x="255" y="397"/>
                    </a:lnTo>
                    <a:lnTo>
                      <a:pt x="283" y="397"/>
                    </a:lnTo>
                    <a:lnTo>
                      <a:pt x="312" y="454"/>
                    </a:lnTo>
                    <a:lnTo>
                      <a:pt x="368" y="425"/>
                    </a:lnTo>
                    <a:lnTo>
                      <a:pt x="368" y="369"/>
                    </a:lnTo>
                    <a:lnTo>
                      <a:pt x="425" y="425"/>
                    </a:lnTo>
                    <a:lnTo>
                      <a:pt x="453" y="36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03" name="Freeform 23"/>
              <p:cNvSpPr>
                <a:spLocks/>
              </p:cNvSpPr>
              <p:nvPr/>
            </p:nvSpPr>
            <p:spPr bwMode="auto">
              <a:xfrm>
                <a:off x="9596438" y="1200150"/>
                <a:ext cx="765175" cy="900113"/>
              </a:xfrm>
              <a:custGeom>
                <a:avLst/>
                <a:gdLst>
                  <a:gd name="T0" fmla="*/ 482 w 482"/>
                  <a:gd name="T1" fmla="*/ 170 h 567"/>
                  <a:gd name="T2" fmla="*/ 425 w 482"/>
                  <a:gd name="T3" fmla="*/ 227 h 567"/>
                  <a:gd name="T4" fmla="*/ 340 w 482"/>
                  <a:gd name="T5" fmla="*/ 227 h 567"/>
                  <a:gd name="T6" fmla="*/ 312 w 482"/>
                  <a:gd name="T7" fmla="*/ 312 h 567"/>
                  <a:gd name="T8" fmla="*/ 340 w 482"/>
                  <a:gd name="T9" fmla="*/ 397 h 567"/>
                  <a:gd name="T10" fmla="*/ 453 w 482"/>
                  <a:gd name="T11" fmla="*/ 510 h 567"/>
                  <a:gd name="T12" fmla="*/ 453 w 482"/>
                  <a:gd name="T13" fmla="*/ 567 h 567"/>
                  <a:gd name="T14" fmla="*/ 397 w 482"/>
                  <a:gd name="T15" fmla="*/ 567 h 567"/>
                  <a:gd name="T16" fmla="*/ 340 w 482"/>
                  <a:gd name="T17" fmla="*/ 539 h 567"/>
                  <a:gd name="T18" fmla="*/ 255 w 482"/>
                  <a:gd name="T19" fmla="*/ 539 h 567"/>
                  <a:gd name="T20" fmla="*/ 198 w 482"/>
                  <a:gd name="T21" fmla="*/ 567 h 567"/>
                  <a:gd name="T22" fmla="*/ 142 w 482"/>
                  <a:gd name="T23" fmla="*/ 510 h 567"/>
                  <a:gd name="T24" fmla="*/ 198 w 482"/>
                  <a:gd name="T25" fmla="*/ 482 h 567"/>
                  <a:gd name="T26" fmla="*/ 227 w 482"/>
                  <a:gd name="T27" fmla="*/ 397 h 567"/>
                  <a:gd name="T28" fmla="*/ 170 w 482"/>
                  <a:gd name="T29" fmla="*/ 340 h 567"/>
                  <a:gd name="T30" fmla="*/ 57 w 482"/>
                  <a:gd name="T31" fmla="*/ 312 h 567"/>
                  <a:gd name="T32" fmla="*/ 57 w 482"/>
                  <a:gd name="T33" fmla="*/ 255 h 567"/>
                  <a:gd name="T34" fmla="*/ 0 w 482"/>
                  <a:gd name="T35" fmla="*/ 198 h 567"/>
                  <a:gd name="T36" fmla="*/ 0 w 482"/>
                  <a:gd name="T37" fmla="*/ 142 h 567"/>
                  <a:gd name="T38" fmla="*/ 57 w 482"/>
                  <a:gd name="T39" fmla="*/ 142 h 567"/>
                  <a:gd name="T40" fmla="*/ 142 w 482"/>
                  <a:gd name="T41" fmla="*/ 85 h 567"/>
                  <a:gd name="T42" fmla="*/ 113 w 482"/>
                  <a:gd name="T43" fmla="*/ 57 h 567"/>
                  <a:gd name="T44" fmla="*/ 142 w 482"/>
                  <a:gd name="T45" fmla="*/ 0 h 567"/>
                  <a:gd name="T46" fmla="*/ 227 w 482"/>
                  <a:gd name="T47" fmla="*/ 0 h 567"/>
                  <a:gd name="T48" fmla="*/ 482 w 482"/>
                  <a:gd name="T49" fmla="*/ 17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2" h="567">
                    <a:moveTo>
                      <a:pt x="482" y="170"/>
                    </a:moveTo>
                    <a:lnTo>
                      <a:pt x="425" y="227"/>
                    </a:lnTo>
                    <a:lnTo>
                      <a:pt x="340" y="227"/>
                    </a:lnTo>
                    <a:lnTo>
                      <a:pt x="312" y="312"/>
                    </a:lnTo>
                    <a:lnTo>
                      <a:pt x="340" y="397"/>
                    </a:lnTo>
                    <a:lnTo>
                      <a:pt x="453" y="510"/>
                    </a:lnTo>
                    <a:lnTo>
                      <a:pt x="453" y="567"/>
                    </a:lnTo>
                    <a:lnTo>
                      <a:pt x="397" y="567"/>
                    </a:lnTo>
                    <a:lnTo>
                      <a:pt x="340" y="539"/>
                    </a:lnTo>
                    <a:lnTo>
                      <a:pt x="255" y="539"/>
                    </a:lnTo>
                    <a:lnTo>
                      <a:pt x="198" y="567"/>
                    </a:lnTo>
                    <a:lnTo>
                      <a:pt x="142" y="510"/>
                    </a:lnTo>
                    <a:lnTo>
                      <a:pt x="198" y="482"/>
                    </a:lnTo>
                    <a:lnTo>
                      <a:pt x="227" y="397"/>
                    </a:lnTo>
                    <a:lnTo>
                      <a:pt x="170" y="340"/>
                    </a:lnTo>
                    <a:lnTo>
                      <a:pt x="57" y="312"/>
                    </a:lnTo>
                    <a:lnTo>
                      <a:pt x="57" y="255"/>
                    </a:lnTo>
                    <a:lnTo>
                      <a:pt x="0" y="198"/>
                    </a:lnTo>
                    <a:lnTo>
                      <a:pt x="0" y="142"/>
                    </a:lnTo>
                    <a:lnTo>
                      <a:pt x="57" y="142"/>
                    </a:lnTo>
                    <a:lnTo>
                      <a:pt x="142" y="85"/>
                    </a:lnTo>
                    <a:lnTo>
                      <a:pt x="113" y="57"/>
                    </a:lnTo>
                    <a:lnTo>
                      <a:pt x="142" y="0"/>
                    </a:lnTo>
                    <a:lnTo>
                      <a:pt x="227" y="0"/>
                    </a:lnTo>
                    <a:lnTo>
                      <a:pt x="482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04" name="Freeform 24"/>
              <p:cNvSpPr>
                <a:spLocks/>
              </p:cNvSpPr>
              <p:nvPr/>
            </p:nvSpPr>
            <p:spPr bwMode="auto">
              <a:xfrm>
                <a:off x="8515350" y="704850"/>
                <a:ext cx="1441450" cy="765175"/>
              </a:xfrm>
              <a:custGeom>
                <a:avLst/>
                <a:gdLst>
                  <a:gd name="T0" fmla="*/ 908 w 908"/>
                  <a:gd name="T1" fmla="*/ 312 h 482"/>
                  <a:gd name="T2" fmla="*/ 851 w 908"/>
                  <a:gd name="T3" fmla="*/ 255 h 482"/>
                  <a:gd name="T4" fmla="*/ 681 w 908"/>
                  <a:gd name="T5" fmla="*/ 227 h 482"/>
                  <a:gd name="T6" fmla="*/ 511 w 908"/>
                  <a:gd name="T7" fmla="*/ 170 h 482"/>
                  <a:gd name="T8" fmla="*/ 397 w 908"/>
                  <a:gd name="T9" fmla="*/ 57 h 482"/>
                  <a:gd name="T10" fmla="*/ 284 w 908"/>
                  <a:gd name="T11" fmla="*/ 57 h 482"/>
                  <a:gd name="T12" fmla="*/ 114 w 908"/>
                  <a:gd name="T13" fmla="*/ 0 h 482"/>
                  <a:gd name="T14" fmla="*/ 57 w 908"/>
                  <a:gd name="T15" fmla="*/ 29 h 482"/>
                  <a:gd name="T16" fmla="*/ 85 w 908"/>
                  <a:gd name="T17" fmla="*/ 114 h 482"/>
                  <a:gd name="T18" fmla="*/ 0 w 908"/>
                  <a:gd name="T19" fmla="*/ 142 h 482"/>
                  <a:gd name="T20" fmla="*/ 0 w 908"/>
                  <a:gd name="T21" fmla="*/ 170 h 482"/>
                  <a:gd name="T22" fmla="*/ 29 w 908"/>
                  <a:gd name="T23" fmla="*/ 255 h 482"/>
                  <a:gd name="T24" fmla="*/ 85 w 908"/>
                  <a:gd name="T25" fmla="*/ 255 h 482"/>
                  <a:gd name="T26" fmla="*/ 114 w 908"/>
                  <a:gd name="T27" fmla="*/ 312 h 482"/>
                  <a:gd name="T28" fmla="*/ 57 w 908"/>
                  <a:gd name="T29" fmla="*/ 340 h 482"/>
                  <a:gd name="T30" fmla="*/ 57 w 908"/>
                  <a:gd name="T31" fmla="*/ 425 h 482"/>
                  <a:gd name="T32" fmla="*/ 114 w 908"/>
                  <a:gd name="T33" fmla="*/ 425 h 482"/>
                  <a:gd name="T34" fmla="*/ 142 w 908"/>
                  <a:gd name="T35" fmla="*/ 482 h 482"/>
                  <a:gd name="T36" fmla="*/ 227 w 908"/>
                  <a:gd name="T37" fmla="*/ 425 h 482"/>
                  <a:gd name="T38" fmla="*/ 284 w 908"/>
                  <a:gd name="T39" fmla="*/ 454 h 482"/>
                  <a:gd name="T40" fmla="*/ 312 w 908"/>
                  <a:gd name="T41" fmla="*/ 425 h 482"/>
                  <a:gd name="T42" fmla="*/ 341 w 908"/>
                  <a:gd name="T43" fmla="*/ 454 h 482"/>
                  <a:gd name="T44" fmla="*/ 369 w 908"/>
                  <a:gd name="T45" fmla="*/ 482 h 482"/>
                  <a:gd name="T46" fmla="*/ 426 w 908"/>
                  <a:gd name="T47" fmla="*/ 482 h 482"/>
                  <a:gd name="T48" fmla="*/ 454 w 908"/>
                  <a:gd name="T49" fmla="*/ 454 h 482"/>
                  <a:gd name="T50" fmla="*/ 511 w 908"/>
                  <a:gd name="T51" fmla="*/ 482 h 482"/>
                  <a:gd name="T52" fmla="*/ 539 w 908"/>
                  <a:gd name="T53" fmla="*/ 454 h 482"/>
                  <a:gd name="T54" fmla="*/ 624 w 908"/>
                  <a:gd name="T55" fmla="*/ 454 h 482"/>
                  <a:gd name="T56" fmla="*/ 681 w 908"/>
                  <a:gd name="T57" fmla="*/ 454 h 482"/>
                  <a:gd name="T58" fmla="*/ 738 w 908"/>
                  <a:gd name="T59" fmla="*/ 454 h 482"/>
                  <a:gd name="T60" fmla="*/ 823 w 908"/>
                  <a:gd name="T61" fmla="*/ 397 h 482"/>
                  <a:gd name="T62" fmla="*/ 794 w 908"/>
                  <a:gd name="T63" fmla="*/ 369 h 482"/>
                  <a:gd name="T64" fmla="*/ 823 w 908"/>
                  <a:gd name="T65" fmla="*/ 312 h 482"/>
                  <a:gd name="T66" fmla="*/ 908 w 908"/>
                  <a:gd name="T67" fmla="*/ 31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08" h="482">
                    <a:moveTo>
                      <a:pt x="908" y="312"/>
                    </a:moveTo>
                    <a:lnTo>
                      <a:pt x="851" y="255"/>
                    </a:lnTo>
                    <a:lnTo>
                      <a:pt x="681" y="227"/>
                    </a:lnTo>
                    <a:lnTo>
                      <a:pt x="511" y="170"/>
                    </a:lnTo>
                    <a:lnTo>
                      <a:pt x="397" y="57"/>
                    </a:lnTo>
                    <a:lnTo>
                      <a:pt x="284" y="57"/>
                    </a:lnTo>
                    <a:lnTo>
                      <a:pt x="114" y="0"/>
                    </a:lnTo>
                    <a:lnTo>
                      <a:pt x="57" y="29"/>
                    </a:lnTo>
                    <a:lnTo>
                      <a:pt x="85" y="114"/>
                    </a:lnTo>
                    <a:lnTo>
                      <a:pt x="0" y="142"/>
                    </a:lnTo>
                    <a:lnTo>
                      <a:pt x="0" y="170"/>
                    </a:lnTo>
                    <a:lnTo>
                      <a:pt x="29" y="255"/>
                    </a:lnTo>
                    <a:lnTo>
                      <a:pt x="85" y="255"/>
                    </a:lnTo>
                    <a:lnTo>
                      <a:pt x="114" y="312"/>
                    </a:lnTo>
                    <a:lnTo>
                      <a:pt x="57" y="340"/>
                    </a:lnTo>
                    <a:lnTo>
                      <a:pt x="57" y="425"/>
                    </a:lnTo>
                    <a:lnTo>
                      <a:pt x="114" y="425"/>
                    </a:lnTo>
                    <a:lnTo>
                      <a:pt x="142" y="482"/>
                    </a:lnTo>
                    <a:lnTo>
                      <a:pt x="227" y="425"/>
                    </a:lnTo>
                    <a:lnTo>
                      <a:pt x="284" y="454"/>
                    </a:lnTo>
                    <a:lnTo>
                      <a:pt x="312" y="425"/>
                    </a:lnTo>
                    <a:lnTo>
                      <a:pt x="341" y="454"/>
                    </a:lnTo>
                    <a:lnTo>
                      <a:pt x="369" y="482"/>
                    </a:lnTo>
                    <a:lnTo>
                      <a:pt x="426" y="482"/>
                    </a:lnTo>
                    <a:lnTo>
                      <a:pt x="454" y="454"/>
                    </a:lnTo>
                    <a:lnTo>
                      <a:pt x="511" y="482"/>
                    </a:lnTo>
                    <a:lnTo>
                      <a:pt x="539" y="454"/>
                    </a:lnTo>
                    <a:lnTo>
                      <a:pt x="624" y="454"/>
                    </a:lnTo>
                    <a:lnTo>
                      <a:pt x="681" y="454"/>
                    </a:lnTo>
                    <a:lnTo>
                      <a:pt x="738" y="454"/>
                    </a:lnTo>
                    <a:lnTo>
                      <a:pt x="823" y="397"/>
                    </a:lnTo>
                    <a:lnTo>
                      <a:pt x="794" y="369"/>
                    </a:lnTo>
                    <a:lnTo>
                      <a:pt x="823" y="312"/>
                    </a:lnTo>
                    <a:lnTo>
                      <a:pt x="908" y="31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05" name="Freeform 25"/>
              <p:cNvSpPr>
                <a:spLocks/>
              </p:cNvSpPr>
              <p:nvPr/>
            </p:nvSpPr>
            <p:spPr bwMode="auto">
              <a:xfrm>
                <a:off x="8740775" y="1379538"/>
                <a:ext cx="1216025" cy="630238"/>
              </a:xfrm>
              <a:custGeom>
                <a:avLst/>
                <a:gdLst>
                  <a:gd name="T0" fmla="*/ 681 w 766"/>
                  <a:gd name="T1" fmla="*/ 397 h 397"/>
                  <a:gd name="T2" fmla="*/ 737 w 766"/>
                  <a:gd name="T3" fmla="*/ 369 h 397"/>
                  <a:gd name="T4" fmla="*/ 766 w 766"/>
                  <a:gd name="T5" fmla="*/ 284 h 397"/>
                  <a:gd name="T6" fmla="*/ 709 w 766"/>
                  <a:gd name="T7" fmla="*/ 227 h 397"/>
                  <a:gd name="T8" fmla="*/ 596 w 766"/>
                  <a:gd name="T9" fmla="*/ 199 h 397"/>
                  <a:gd name="T10" fmla="*/ 596 w 766"/>
                  <a:gd name="T11" fmla="*/ 142 h 397"/>
                  <a:gd name="T12" fmla="*/ 539 w 766"/>
                  <a:gd name="T13" fmla="*/ 85 h 397"/>
                  <a:gd name="T14" fmla="*/ 539 w 766"/>
                  <a:gd name="T15" fmla="*/ 29 h 397"/>
                  <a:gd name="T16" fmla="*/ 397 w 766"/>
                  <a:gd name="T17" fmla="*/ 29 h 397"/>
                  <a:gd name="T18" fmla="*/ 369 w 766"/>
                  <a:gd name="T19" fmla="*/ 57 h 397"/>
                  <a:gd name="T20" fmla="*/ 312 w 766"/>
                  <a:gd name="T21" fmla="*/ 29 h 397"/>
                  <a:gd name="T22" fmla="*/ 284 w 766"/>
                  <a:gd name="T23" fmla="*/ 57 h 397"/>
                  <a:gd name="T24" fmla="*/ 227 w 766"/>
                  <a:gd name="T25" fmla="*/ 57 h 397"/>
                  <a:gd name="T26" fmla="*/ 170 w 766"/>
                  <a:gd name="T27" fmla="*/ 0 h 397"/>
                  <a:gd name="T28" fmla="*/ 142 w 766"/>
                  <a:gd name="T29" fmla="*/ 29 h 397"/>
                  <a:gd name="T30" fmla="*/ 85 w 766"/>
                  <a:gd name="T31" fmla="*/ 0 h 397"/>
                  <a:gd name="T32" fmla="*/ 0 w 766"/>
                  <a:gd name="T33" fmla="*/ 57 h 397"/>
                  <a:gd name="T34" fmla="*/ 0 w 766"/>
                  <a:gd name="T35" fmla="*/ 85 h 397"/>
                  <a:gd name="T36" fmla="*/ 170 w 766"/>
                  <a:gd name="T37" fmla="*/ 142 h 397"/>
                  <a:gd name="T38" fmla="*/ 227 w 766"/>
                  <a:gd name="T39" fmla="*/ 142 h 397"/>
                  <a:gd name="T40" fmla="*/ 312 w 766"/>
                  <a:gd name="T41" fmla="*/ 227 h 397"/>
                  <a:gd name="T42" fmla="*/ 340 w 766"/>
                  <a:gd name="T43" fmla="*/ 341 h 397"/>
                  <a:gd name="T44" fmla="*/ 567 w 766"/>
                  <a:gd name="T45" fmla="*/ 369 h 397"/>
                  <a:gd name="T46" fmla="*/ 596 w 766"/>
                  <a:gd name="T47" fmla="*/ 341 h 397"/>
                  <a:gd name="T48" fmla="*/ 624 w 766"/>
                  <a:gd name="T49" fmla="*/ 397 h 397"/>
                  <a:gd name="T50" fmla="*/ 681 w 766"/>
                  <a:gd name="T51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66" h="397">
                    <a:moveTo>
                      <a:pt x="681" y="397"/>
                    </a:moveTo>
                    <a:lnTo>
                      <a:pt x="737" y="369"/>
                    </a:lnTo>
                    <a:lnTo>
                      <a:pt x="766" y="284"/>
                    </a:lnTo>
                    <a:lnTo>
                      <a:pt x="709" y="227"/>
                    </a:lnTo>
                    <a:lnTo>
                      <a:pt x="596" y="199"/>
                    </a:lnTo>
                    <a:lnTo>
                      <a:pt x="596" y="142"/>
                    </a:lnTo>
                    <a:lnTo>
                      <a:pt x="539" y="85"/>
                    </a:lnTo>
                    <a:lnTo>
                      <a:pt x="539" y="29"/>
                    </a:lnTo>
                    <a:lnTo>
                      <a:pt x="397" y="29"/>
                    </a:lnTo>
                    <a:lnTo>
                      <a:pt x="369" y="57"/>
                    </a:lnTo>
                    <a:lnTo>
                      <a:pt x="312" y="29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170" y="0"/>
                    </a:lnTo>
                    <a:lnTo>
                      <a:pt x="142" y="29"/>
                    </a:lnTo>
                    <a:lnTo>
                      <a:pt x="85" y="0"/>
                    </a:lnTo>
                    <a:lnTo>
                      <a:pt x="0" y="57"/>
                    </a:lnTo>
                    <a:lnTo>
                      <a:pt x="0" y="85"/>
                    </a:lnTo>
                    <a:lnTo>
                      <a:pt x="170" y="142"/>
                    </a:lnTo>
                    <a:lnTo>
                      <a:pt x="227" y="142"/>
                    </a:lnTo>
                    <a:lnTo>
                      <a:pt x="312" y="227"/>
                    </a:lnTo>
                    <a:lnTo>
                      <a:pt x="340" y="341"/>
                    </a:lnTo>
                    <a:lnTo>
                      <a:pt x="567" y="369"/>
                    </a:lnTo>
                    <a:lnTo>
                      <a:pt x="596" y="341"/>
                    </a:lnTo>
                    <a:lnTo>
                      <a:pt x="624" y="397"/>
                    </a:lnTo>
                    <a:lnTo>
                      <a:pt x="681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06" name="Freeform 26"/>
              <p:cNvSpPr>
                <a:spLocks/>
              </p:cNvSpPr>
              <p:nvPr/>
            </p:nvSpPr>
            <p:spPr bwMode="auto">
              <a:xfrm>
                <a:off x="7570788" y="974725"/>
                <a:ext cx="1169988" cy="990600"/>
              </a:xfrm>
              <a:custGeom>
                <a:avLst/>
                <a:gdLst>
                  <a:gd name="T0" fmla="*/ 595 w 737"/>
                  <a:gd name="T1" fmla="*/ 0 h 624"/>
                  <a:gd name="T2" fmla="*/ 624 w 737"/>
                  <a:gd name="T3" fmla="*/ 85 h 624"/>
                  <a:gd name="T4" fmla="*/ 680 w 737"/>
                  <a:gd name="T5" fmla="*/ 85 h 624"/>
                  <a:gd name="T6" fmla="*/ 709 w 737"/>
                  <a:gd name="T7" fmla="*/ 142 h 624"/>
                  <a:gd name="T8" fmla="*/ 652 w 737"/>
                  <a:gd name="T9" fmla="*/ 170 h 624"/>
                  <a:gd name="T10" fmla="*/ 652 w 737"/>
                  <a:gd name="T11" fmla="*/ 255 h 624"/>
                  <a:gd name="T12" fmla="*/ 709 w 737"/>
                  <a:gd name="T13" fmla="*/ 255 h 624"/>
                  <a:gd name="T14" fmla="*/ 737 w 737"/>
                  <a:gd name="T15" fmla="*/ 312 h 624"/>
                  <a:gd name="T16" fmla="*/ 737 w 737"/>
                  <a:gd name="T17" fmla="*/ 340 h 624"/>
                  <a:gd name="T18" fmla="*/ 680 w 737"/>
                  <a:gd name="T19" fmla="*/ 369 h 624"/>
                  <a:gd name="T20" fmla="*/ 709 w 737"/>
                  <a:gd name="T21" fmla="*/ 454 h 624"/>
                  <a:gd name="T22" fmla="*/ 709 w 737"/>
                  <a:gd name="T23" fmla="*/ 539 h 624"/>
                  <a:gd name="T24" fmla="*/ 624 w 737"/>
                  <a:gd name="T25" fmla="*/ 624 h 624"/>
                  <a:gd name="T26" fmla="*/ 539 w 737"/>
                  <a:gd name="T27" fmla="*/ 624 h 624"/>
                  <a:gd name="T28" fmla="*/ 454 w 737"/>
                  <a:gd name="T29" fmla="*/ 596 h 624"/>
                  <a:gd name="T30" fmla="*/ 510 w 737"/>
                  <a:gd name="T31" fmla="*/ 539 h 624"/>
                  <a:gd name="T32" fmla="*/ 425 w 737"/>
                  <a:gd name="T33" fmla="*/ 426 h 624"/>
                  <a:gd name="T34" fmla="*/ 397 w 737"/>
                  <a:gd name="T35" fmla="*/ 369 h 624"/>
                  <a:gd name="T36" fmla="*/ 227 w 737"/>
                  <a:gd name="T37" fmla="*/ 284 h 624"/>
                  <a:gd name="T38" fmla="*/ 170 w 737"/>
                  <a:gd name="T39" fmla="*/ 170 h 624"/>
                  <a:gd name="T40" fmla="*/ 57 w 737"/>
                  <a:gd name="T41" fmla="*/ 227 h 624"/>
                  <a:gd name="T42" fmla="*/ 0 w 737"/>
                  <a:gd name="T43" fmla="*/ 114 h 624"/>
                  <a:gd name="T44" fmla="*/ 170 w 737"/>
                  <a:gd name="T45" fmla="*/ 0 h 624"/>
                  <a:gd name="T46" fmla="*/ 227 w 737"/>
                  <a:gd name="T47" fmla="*/ 57 h 624"/>
                  <a:gd name="T48" fmla="*/ 284 w 737"/>
                  <a:gd name="T49" fmla="*/ 57 h 624"/>
                  <a:gd name="T50" fmla="*/ 255 w 737"/>
                  <a:gd name="T51" fmla="*/ 114 h 624"/>
                  <a:gd name="T52" fmla="*/ 397 w 737"/>
                  <a:gd name="T53" fmla="*/ 227 h 624"/>
                  <a:gd name="T54" fmla="*/ 482 w 737"/>
                  <a:gd name="T55" fmla="*/ 199 h 624"/>
                  <a:gd name="T56" fmla="*/ 425 w 737"/>
                  <a:gd name="T57" fmla="*/ 85 h 624"/>
                  <a:gd name="T58" fmla="*/ 482 w 737"/>
                  <a:gd name="T59" fmla="*/ 0 h 624"/>
                  <a:gd name="T60" fmla="*/ 595 w 737"/>
                  <a:gd name="T61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37" h="624">
                    <a:moveTo>
                      <a:pt x="595" y="0"/>
                    </a:moveTo>
                    <a:lnTo>
                      <a:pt x="624" y="85"/>
                    </a:lnTo>
                    <a:lnTo>
                      <a:pt x="680" y="85"/>
                    </a:lnTo>
                    <a:lnTo>
                      <a:pt x="709" y="142"/>
                    </a:lnTo>
                    <a:lnTo>
                      <a:pt x="652" y="170"/>
                    </a:lnTo>
                    <a:lnTo>
                      <a:pt x="652" y="255"/>
                    </a:lnTo>
                    <a:lnTo>
                      <a:pt x="709" y="255"/>
                    </a:lnTo>
                    <a:lnTo>
                      <a:pt x="737" y="312"/>
                    </a:lnTo>
                    <a:lnTo>
                      <a:pt x="737" y="340"/>
                    </a:lnTo>
                    <a:lnTo>
                      <a:pt x="680" y="369"/>
                    </a:lnTo>
                    <a:lnTo>
                      <a:pt x="709" y="454"/>
                    </a:lnTo>
                    <a:lnTo>
                      <a:pt x="709" y="539"/>
                    </a:lnTo>
                    <a:lnTo>
                      <a:pt x="624" y="624"/>
                    </a:lnTo>
                    <a:lnTo>
                      <a:pt x="539" y="624"/>
                    </a:lnTo>
                    <a:lnTo>
                      <a:pt x="454" y="596"/>
                    </a:lnTo>
                    <a:lnTo>
                      <a:pt x="510" y="539"/>
                    </a:lnTo>
                    <a:lnTo>
                      <a:pt x="425" y="426"/>
                    </a:lnTo>
                    <a:lnTo>
                      <a:pt x="397" y="369"/>
                    </a:lnTo>
                    <a:lnTo>
                      <a:pt x="227" y="284"/>
                    </a:lnTo>
                    <a:lnTo>
                      <a:pt x="170" y="170"/>
                    </a:lnTo>
                    <a:lnTo>
                      <a:pt x="57" y="227"/>
                    </a:lnTo>
                    <a:lnTo>
                      <a:pt x="0" y="114"/>
                    </a:lnTo>
                    <a:lnTo>
                      <a:pt x="170" y="0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55" y="114"/>
                    </a:lnTo>
                    <a:lnTo>
                      <a:pt x="397" y="227"/>
                    </a:lnTo>
                    <a:lnTo>
                      <a:pt x="482" y="199"/>
                    </a:lnTo>
                    <a:lnTo>
                      <a:pt x="425" y="85"/>
                    </a:lnTo>
                    <a:lnTo>
                      <a:pt x="482" y="0"/>
                    </a:lnTo>
                    <a:lnTo>
                      <a:pt x="595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5981473" y="1081768"/>
              <a:ext cx="2540000" cy="3408590"/>
              <a:chOff x="7840663" y="1514475"/>
              <a:chExt cx="3556000" cy="4772026"/>
            </a:xfrm>
          </p:grpSpPr>
          <p:sp>
            <p:nvSpPr>
              <p:cNvPr id="20495" name="Freeform 15"/>
              <p:cNvSpPr>
                <a:spLocks/>
              </p:cNvSpPr>
              <p:nvPr/>
            </p:nvSpPr>
            <p:spPr bwMode="auto">
              <a:xfrm>
                <a:off x="10271125" y="3540125"/>
                <a:ext cx="179388" cy="180975"/>
              </a:xfrm>
              <a:custGeom>
                <a:avLst/>
                <a:gdLst>
                  <a:gd name="T0" fmla="*/ 0 w 113"/>
                  <a:gd name="T1" fmla="*/ 29 h 114"/>
                  <a:gd name="T2" fmla="*/ 57 w 113"/>
                  <a:gd name="T3" fmla="*/ 0 h 114"/>
                  <a:gd name="T4" fmla="*/ 113 w 113"/>
                  <a:gd name="T5" fmla="*/ 57 h 114"/>
                  <a:gd name="T6" fmla="*/ 85 w 113"/>
                  <a:gd name="T7" fmla="*/ 114 h 114"/>
                  <a:gd name="T8" fmla="*/ 0 w 113"/>
                  <a:gd name="T9" fmla="*/ 2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4">
                    <a:moveTo>
                      <a:pt x="0" y="29"/>
                    </a:moveTo>
                    <a:lnTo>
                      <a:pt x="57" y="0"/>
                    </a:lnTo>
                    <a:lnTo>
                      <a:pt x="113" y="57"/>
                    </a:lnTo>
                    <a:lnTo>
                      <a:pt x="85" y="114"/>
                    </a:lnTo>
                    <a:lnTo>
                      <a:pt x="0" y="2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96" name="Freeform 16"/>
              <p:cNvSpPr>
                <a:spLocks/>
              </p:cNvSpPr>
              <p:nvPr/>
            </p:nvSpPr>
            <p:spPr bwMode="auto">
              <a:xfrm>
                <a:off x="10675938" y="3586163"/>
                <a:ext cx="404813" cy="358775"/>
              </a:xfrm>
              <a:custGeom>
                <a:avLst/>
                <a:gdLst>
                  <a:gd name="T0" fmla="*/ 0 w 255"/>
                  <a:gd name="T1" fmla="*/ 56 h 226"/>
                  <a:gd name="T2" fmla="*/ 199 w 255"/>
                  <a:gd name="T3" fmla="*/ 0 h 226"/>
                  <a:gd name="T4" fmla="*/ 199 w 255"/>
                  <a:gd name="T5" fmla="*/ 56 h 226"/>
                  <a:gd name="T6" fmla="*/ 114 w 255"/>
                  <a:gd name="T7" fmla="*/ 113 h 226"/>
                  <a:gd name="T8" fmla="*/ 170 w 255"/>
                  <a:gd name="T9" fmla="*/ 141 h 226"/>
                  <a:gd name="T10" fmla="*/ 227 w 255"/>
                  <a:gd name="T11" fmla="*/ 113 h 226"/>
                  <a:gd name="T12" fmla="*/ 255 w 255"/>
                  <a:gd name="T13" fmla="*/ 170 h 226"/>
                  <a:gd name="T14" fmla="*/ 199 w 255"/>
                  <a:gd name="T15" fmla="*/ 226 h 226"/>
                  <a:gd name="T16" fmla="*/ 29 w 255"/>
                  <a:gd name="T17" fmla="*/ 141 h 226"/>
                  <a:gd name="T18" fmla="*/ 0 w 255"/>
                  <a:gd name="T19" fmla="*/ 56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5" h="226">
                    <a:moveTo>
                      <a:pt x="0" y="56"/>
                    </a:moveTo>
                    <a:lnTo>
                      <a:pt x="199" y="0"/>
                    </a:lnTo>
                    <a:lnTo>
                      <a:pt x="199" y="56"/>
                    </a:lnTo>
                    <a:lnTo>
                      <a:pt x="114" y="113"/>
                    </a:lnTo>
                    <a:lnTo>
                      <a:pt x="170" y="141"/>
                    </a:lnTo>
                    <a:lnTo>
                      <a:pt x="227" y="113"/>
                    </a:lnTo>
                    <a:lnTo>
                      <a:pt x="255" y="170"/>
                    </a:lnTo>
                    <a:lnTo>
                      <a:pt x="199" y="226"/>
                    </a:lnTo>
                    <a:lnTo>
                      <a:pt x="29" y="141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01" name="Freeform 21"/>
              <p:cNvSpPr>
                <a:spLocks/>
              </p:cNvSpPr>
              <p:nvPr/>
            </p:nvSpPr>
            <p:spPr bwMode="auto">
              <a:xfrm>
                <a:off x="10226675" y="2414588"/>
                <a:ext cx="989013" cy="1216025"/>
              </a:xfrm>
              <a:custGeom>
                <a:avLst/>
                <a:gdLst>
                  <a:gd name="T0" fmla="*/ 141 w 623"/>
                  <a:gd name="T1" fmla="*/ 29 h 766"/>
                  <a:gd name="T2" fmla="*/ 85 w 623"/>
                  <a:gd name="T3" fmla="*/ 86 h 766"/>
                  <a:gd name="T4" fmla="*/ 85 w 623"/>
                  <a:gd name="T5" fmla="*/ 171 h 766"/>
                  <a:gd name="T6" fmla="*/ 0 w 623"/>
                  <a:gd name="T7" fmla="*/ 284 h 766"/>
                  <a:gd name="T8" fmla="*/ 28 w 623"/>
                  <a:gd name="T9" fmla="*/ 397 h 766"/>
                  <a:gd name="T10" fmla="*/ 170 w 623"/>
                  <a:gd name="T11" fmla="*/ 482 h 766"/>
                  <a:gd name="T12" fmla="*/ 283 w 623"/>
                  <a:gd name="T13" fmla="*/ 681 h 766"/>
                  <a:gd name="T14" fmla="*/ 283 w 623"/>
                  <a:gd name="T15" fmla="*/ 709 h 766"/>
                  <a:gd name="T16" fmla="*/ 227 w 623"/>
                  <a:gd name="T17" fmla="*/ 738 h 766"/>
                  <a:gd name="T18" fmla="*/ 227 w 623"/>
                  <a:gd name="T19" fmla="*/ 766 h 766"/>
                  <a:gd name="T20" fmla="*/ 368 w 623"/>
                  <a:gd name="T21" fmla="*/ 709 h 766"/>
                  <a:gd name="T22" fmla="*/ 368 w 623"/>
                  <a:gd name="T23" fmla="*/ 653 h 766"/>
                  <a:gd name="T24" fmla="*/ 312 w 623"/>
                  <a:gd name="T25" fmla="*/ 511 h 766"/>
                  <a:gd name="T26" fmla="*/ 340 w 623"/>
                  <a:gd name="T27" fmla="*/ 511 h 766"/>
                  <a:gd name="T28" fmla="*/ 397 w 623"/>
                  <a:gd name="T29" fmla="*/ 653 h 766"/>
                  <a:gd name="T30" fmla="*/ 453 w 623"/>
                  <a:gd name="T31" fmla="*/ 624 h 766"/>
                  <a:gd name="T32" fmla="*/ 397 w 623"/>
                  <a:gd name="T33" fmla="*/ 482 h 766"/>
                  <a:gd name="T34" fmla="*/ 453 w 623"/>
                  <a:gd name="T35" fmla="*/ 482 h 766"/>
                  <a:gd name="T36" fmla="*/ 510 w 623"/>
                  <a:gd name="T37" fmla="*/ 539 h 766"/>
                  <a:gd name="T38" fmla="*/ 453 w 623"/>
                  <a:gd name="T39" fmla="*/ 567 h 766"/>
                  <a:gd name="T40" fmla="*/ 482 w 623"/>
                  <a:gd name="T41" fmla="*/ 596 h 766"/>
                  <a:gd name="T42" fmla="*/ 623 w 623"/>
                  <a:gd name="T43" fmla="*/ 511 h 766"/>
                  <a:gd name="T44" fmla="*/ 567 w 623"/>
                  <a:gd name="T45" fmla="*/ 397 h 766"/>
                  <a:gd name="T46" fmla="*/ 538 w 623"/>
                  <a:gd name="T47" fmla="*/ 426 h 766"/>
                  <a:gd name="T48" fmla="*/ 510 w 623"/>
                  <a:gd name="T49" fmla="*/ 397 h 766"/>
                  <a:gd name="T50" fmla="*/ 453 w 623"/>
                  <a:gd name="T51" fmla="*/ 227 h 766"/>
                  <a:gd name="T52" fmla="*/ 397 w 623"/>
                  <a:gd name="T53" fmla="*/ 142 h 766"/>
                  <a:gd name="T54" fmla="*/ 397 w 623"/>
                  <a:gd name="T55" fmla="*/ 0 h 766"/>
                  <a:gd name="T56" fmla="*/ 227 w 623"/>
                  <a:gd name="T57" fmla="*/ 57 h 766"/>
                  <a:gd name="T58" fmla="*/ 141 w 623"/>
                  <a:gd name="T59" fmla="*/ 29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23" h="766">
                    <a:moveTo>
                      <a:pt x="141" y="29"/>
                    </a:moveTo>
                    <a:lnTo>
                      <a:pt x="85" y="86"/>
                    </a:lnTo>
                    <a:lnTo>
                      <a:pt x="85" y="171"/>
                    </a:lnTo>
                    <a:lnTo>
                      <a:pt x="0" y="284"/>
                    </a:lnTo>
                    <a:lnTo>
                      <a:pt x="28" y="397"/>
                    </a:lnTo>
                    <a:lnTo>
                      <a:pt x="170" y="482"/>
                    </a:lnTo>
                    <a:lnTo>
                      <a:pt x="283" y="681"/>
                    </a:lnTo>
                    <a:lnTo>
                      <a:pt x="283" y="709"/>
                    </a:lnTo>
                    <a:lnTo>
                      <a:pt x="227" y="738"/>
                    </a:lnTo>
                    <a:lnTo>
                      <a:pt x="227" y="766"/>
                    </a:lnTo>
                    <a:lnTo>
                      <a:pt x="368" y="709"/>
                    </a:lnTo>
                    <a:lnTo>
                      <a:pt x="368" y="653"/>
                    </a:lnTo>
                    <a:lnTo>
                      <a:pt x="312" y="511"/>
                    </a:lnTo>
                    <a:lnTo>
                      <a:pt x="340" y="511"/>
                    </a:lnTo>
                    <a:lnTo>
                      <a:pt x="397" y="653"/>
                    </a:lnTo>
                    <a:lnTo>
                      <a:pt x="453" y="624"/>
                    </a:lnTo>
                    <a:lnTo>
                      <a:pt x="397" y="482"/>
                    </a:lnTo>
                    <a:lnTo>
                      <a:pt x="453" y="482"/>
                    </a:lnTo>
                    <a:lnTo>
                      <a:pt x="510" y="539"/>
                    </a:lnTo>
                    <a:lnTo>
                      <a:pt x="453" y="567"/>
                    </a:lnTo>
                    <a:lnTo>
                      <a:pt x="482" y="596"/>
                    </a:lnTo>
                    <a:lnTo>
                      <a:pt x="623" y="511"/>
                    </a:lnTo>
                    <a:lnTo>
                      <a:pt x="567" y="397"/>
                    </a:lnTo>
                    <a:lnTo>
                      <a:pt x="538" y="426"/>
                    </a:lnTo>
                    <a:lnTo>
                      <a:pt x="510" y="397"/>
                    </a:lnTo>
                    <a:lnTo>
                      <a:pt x="453" y="227"/>
                    </a:lnTo>
                    <a:lnTo>
                      <a:pt x="397" y="142"/>
                    </a:lnTo>
                    <a:lnTo>
                      <a:pt x="397" y="0"/>
                    </a:lnTo>
                    <a:lnTo>
                      <a:pt x="227" y="57"/>
                    </a:lnTo>
                    <a:lnTo>
                      <a:pt x="141" y="2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97" name="Freeform 17"/>
              <p:cNvSpPr>
                <a:spLocks/>
              </p:cNvSpPr>
              <p:nvPr/>
            </p:nvSpPr>
            <p:spPr bwMode="auto">
              <a:xfrm>
                <a:off x="11080750" y="3360738"/>
                <a:ext cx="315913" cy="360363"/>
              </a:xfrm>
              <a:custGeom>
                <a:avLst/>
                <a:gdLst>
                  <a:gd name="T0" fmla="*/ 114 w 199"/>
                  <a:gd name="T1" fmla="*/ 0 h 227"/>
                  <a:gd name="T2" fmla="*/ 0 w 199"/>
                  <a:gd name="T3" fmla="*/ 57 h 227"/>
                  <a:gd name="T4" fmla="*/ 29 w 199"/>
                  <a:gd name="T5" fmla="*/ 142 h 227"/>
                  <a:gd name="T6" fmla="*/ 114 w 199"/>
                  <a:gd name="T7" fmla="*/ 227 h 227"/>
                  <a:gd name="T8" fmla="*/ 199 w 199"/>
                  <a:gd name="T9" fmla="*/ 170 h 227"/>
                  <a:gd name="T10" fmla="*/ 114 w 199"/>
                  <a:gd name="T1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227">
                    <a:moveTo>
                      <a:pt x="114" y="0"/>
                    </a:moveTo>
                    <a:lnTo>
                      <a:pt x="0" y="57"/>
                    </a:lnTo>
                    <a:lnTo>
                      <a:pt x="29" y="142"/>
                    </a:lnTo>
                    <a:lnTo>
                      <a:pt x="114" y="227"/>
                    </a:lnTo>
                    <a:lnTo>
                      <a:pt x="199" y="17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17" name="Freeform 37"/>
              <p:cNvSpPr>
                <a:spLocks/>
              </p:cNvSpPr>
              <p:nvPr/>
            </p:nvSpPr>
            <p:spPr bwMode="auto">
              <a:xfrm>
                <a:off x="8875713" y="1920875"/>
                <a:ext cx="946150" cy="989013"/>
              </a:xfrm>
              <a:custGeom>
                <a:avLst/>
                <a:gdLst>
                  <a:gd name="T0" fmla="*/ 255 w 596"/>
                  <a:gd name="T1" fmla="*/ 0 h 623"/>
                  <a:gd name="T2" fmla="*/ 482 w 596"/>
                  <a:gd name="T3" fmla="*/ 28 h 623"/>
                  <a:gd name="T4" fmla="*/ 511 w 596"/>
                  <a:gd name="T5" fmla="*/ 0 h 623"/>
                  <a:gd name="T6" fmla="*/ 539 w 596"/>
                  <a:gd name="T7" fmla="*/ 56 h 623"/>
                  <a:gd name="T8" fmla="*/ 596 w 596"/>
                  <a:gd name="T9" fmla="*/ 56 h 623"/>
                  <a:gd name="T10" fmla="*/ 596 w 596"/>
                  <a:gd name="T11" fmla="*/ 170 h 623"/>
                  <a:gd name="T12" fmla="*/ 539 w 596"/>
                  <a:gd name="T13" fmla="*/ 226 h 623"/>
                  <a:gd name="T14" fmla="*/ 539 w 596"/>
                  <a:gd name="T15" fmla="*/ 283 h 623"/>
                  <a:gd name="T16" fmla="*/ 482 w 596"/>
                  <a:gd name="T17" fmla="*/ 340 h 623"/>
                  <a:gd name="T18" fmla="*/ 539 w 596"/>
                  <a:gd name="T19" fmla="*/ 482 h 623"/>
                  <a:gd name="T20" fmla="*/ 511 w 596"/>
                  <a:gd name="T21" fmla="*/ 567 h 623"/>
                  <a:gd name="T22" fmla="*/ 369 w 596"/>
                  <a:gd name="T23" fmla="*/ 623 h 623"/>
                  <a:gd name="T24" fmla="*/ 284 w 596"/>
                  <a:gd name="T25" fmla="*/ 567 h 623"/>
                  <a:gd name="T26" fmla="*/ 114 w 596"/>
                  <a:gd name="T27" fmla="*/ 623 h 623"/>
                  <a:gd name="T28" fmla="*/ 0 w 596"/>
                  <a:gd name="T29" fmla="*/ 340 h 623"/>
                  <a:gd name="T30" fmla="*/ 85 w 596"/>
                  <a:gd name="T31" fmla="*/ 340 h 623"/>
                  <a:gd name="T32" fmla="*/ 114 w 596"/>
                  <a:gd name="T33" fmla="*/ 226 h 623"/>
                  <a:gd name="T34" fmla="*/ 170 w 596"/>
                  <a:gd name="T35" fmla="*/ 198 h 623"/>
                  <a:gd name="T36" fmla="*/ 199 w 596"/>
                  <a:gd name="T37" fmla="*/ 113 h 623"/>
                  <a:gd name="T38" fmla="*/ 199 w 596"/>
                  <a:gd name="T39" fmla="*/ 85 h 623"/>
                  <a:gd name="T40" fmla="*/ 255 w 596"/>
                  <a:gd name="T41" fmla="*/ 0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6" h="623">
                    <a:moveTo>
                      <a:pt x="255" y="0"/>
                    </a:moveTo>
                    <a:lnTo>
                      <a:pt x="482" y="28"/>
                    </a:lnTo>
                    <a:lnTo>
                      <a:pt x="511" y="0"/>
                    </a:lnTo>
                    <a:lnTo>
                      <a:pt x="539" y="56"/>
                    </a:lnTo>
                    <a:lnTo>
                      <a:pt x="596" y="56"/>
                    </a:lnTo>
                    <a:lnTo>
                      <a:pt x="596" y="170"/>
                    </a:lnTo>
                    <a:lnTo>
                      <a:pt x="539" y="226"/>
                    </a:lnTo>
                    <a:lnTo>
                      <a:pt x="539" y="283"/>
                    </a:lnTo>
                    <a:lnTo>
                      <a:pt x="482" y="340"/>
                    </a:lnTo>
                    <a:lnTo>
                      <a:pt x="539" y="482"/>
                    </a:lnTo>
                    <a:lnTo>
                      <a:pt x="511" y="567"/>
                    </a:lnTo>
                    <a:lnTo>
                      <a:pt x="369" y="623"/>
                    </a:lnTo>
                    <a:lnTo>
                      <a:pt x="284" y="567"/>
                    </a:lnTo>
                    <a:lnTo>
                      <a:pt x="114" y="623"/>
                    </a:lnTo>
                    <a:lnTo>
                      <a:pt x="0" y="340"/>
                    </a:lnTo>
                    <a:lnTo>
                      <a:pt x="85" y="340"/>
                    </a:lnTo>
                    <a:lnTo>
                      <a:pt x="114" y="226"/>
                    </a:lnTo>
                    <a:lnTo>
                      <a:pt x="170" y="198"/>
                    </a:lnTo>
                    <a:lnTo>
                      <a:pt x="199" y="113"/>
                    </a:lnTo>
                    <a:lnTo>
                      <a:pt x="199" y="85"/>
                    </a:lnTo>
                    <a:lnTo>
                      <a:pt x="255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18" name="Freeform 38"/>
              <p:cNvSpPr>
                <a:spLocks/>
              </p:cNvSpPr>
              <p:nvPr/>
            </p:nvSpPr>
            <p:spPr bwMode="auto">
              <a:xfrm>
                <a:off x="7840663" y="1514475"/>
                <a:ext cx="1439863" cy="1081088"/>
              </a:xfrm>
              <a:custGeom>
                <a:avLst/>
                <a:gdLst>
                  <a:gd name="T0" fmla="*/ 284 w 907"/>
                  <a:gd name="T1" fmla="*/ 256 h 681"/>
                  <a:gd name="T2" fmla="*/ 369 w 907"/>
                  <a:gd name="T3" fmla="*/ 284 h 681"/>
                  <a:gd name="T4" fmla="*/ 425 w 907"/>
                  <a:gd name="T5" fmla="*/ 284 h 681"/>
                  <a:gd name="T6" fmla="*/ 454 w 907"/>
                  <a:gd name="T7" fmla="*/ 284 h 681"/>
                  <a:gd name="T8" fmla="*/ 539 w 907"/>
                  <a:gd name="T9" fmla="*/ 199 h 681"/>
                  <a:gd name="T10" fmla="*/ 539 w 907"/>
                  <a:gd name="T11" fmla="*/ 114 h 681"/>
                  <a:gd name="T12" fmla="*/ 510 w 907"/>
                  <a:gd name="T13" fmla="*/ 29 h 681"/>
                  <a:gd name="T14" fmla="*/ 567 w 907"/>
                  <a:gd name="T15" fmla="*/ 0 h 681"/>
                  <a:gd name="T16" fmla="*/ 737 w 907"/>
                  <a:gd name="T17" fmla="*/ 57 h 681"/>
                  <a:gd name="T18" fmla="*/ 794 w 907"/>
                  <a:gd name="T19" fmla="*/ 57 h 681"/>
                  <a:gd name="T20" fmla="*/ 879 w 907"/>
                  <a:gd name="T21" fmla="*/ 142 h 681"/>
                  <a:gd name="T22" fmla="*/ 907 w 907"/>
                  <a:gd name="T23" fmla="*/ 256 h 681"/>
                  <a:gd name="T24" fmla="*/ 851 w 907"/>
                  <a:gd name="T25" fmla="*/ 341 h 681"/>
                  <a:gd name="T26" fmla="*/ 822 w 907"/>
                  <a:gd name="T27" fmla="*/ 454 h 681"/>
                  <a:gd name="T28" fmla="*/ 766 w 907"/>
                  <a:gd name="T29" fmla="*/ 482 h 681"/>
                  <a:gd name="T30" fmla="*/ 737 w 907"/>
                  <a:gd name="T31" fmla="*/ 596 h 681"/>
                  <a:gd name="T32" fmla="*/ 652 w 907"/>
                  <a:gd name="T33" fmla="*/ 596 h 681"/>
                  <a:gd name="T34" fmla="*/ 482 w 907"/>
                  <a:gd name="T35" fmla="*/ 681 h 681"/>
                  <a:gd name="T36" fmla="*/ 397 w 907"/>
                  <a:gd name="T37" fmla="*/ 681 h 681"/>
                  <a:gd name="T38" fmla="*/ 340 w 907"/>
                  <a:gd name="T39" fmla="*/ 624 h 681"/>
                  <a:gd name="T40" fmla="*/ 255 w 907"/>
                  <a:gd name="T41" fmla="*/ 596 h 681"/>
                  <a:gd name="T42" fmla="*/ 170 w 907"/>
                  <a:gd name="T43" fmla="*/ 624 h 681"/>
                  <a:gd name="T44" fmla="*/ 170 w 907"/>
                  <a:gd name="T45" fmla="*/ 567 h 681"/>
                  <a:gd name="T46" fmla="*/ 114 w 907"/>
                  <a:gd name="T47" fmla="*/ 511 h 681"/>
                  <a:gd name="T48" fmla="*/ 142 w 907"/>
                  <a:gd name="T49" fmla="*/ 482 h 681"/>
                  <a:gd name="T50" fmla="*/ 142 w 907"/>
                  <a:gd name="T51" fmla="*/ 397 h 681"/>
                  <a:gd name="T52" fmla="*/ 85 w 907"/>
                  <a:gd name="T53" fmla="*/ 312 h 681"/>
                  <a:gd name="T54" fmla="*/ 57 w 907"/>
                  <a:gd name="T55" fmla="*/ 369 h 681"/>
                  <a:gd name="T56" fmla="*/ 0 w 907"/>
                  <a:gd name="T57" fmla="*/ 312 h 681"/>
                  <a:gd name="T58" fmla="*/ 29 w 907"/>
                  <a:gd name="T59" fmla="*/ 256 h 681"/>
                  <a:gd name="T60" fmla="*/ 142 w 907"/>
                  <a:gd name="T61" fmla="*/ 227 h 681"/>
                  <a:gd name="T62" fmla="*/ 199 w 907"/>
                  <a:gd name="T63" fmla="*/ 312 h 681"/>
                  <a:gd name="T64" fmla="*/ 284 w 907"/>
                  <a:gd name="T65" fmla="*/ 256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07" h="681">
                    <a:moveTo>
                      <a:pt x="284" y="256"/>
                    </a:moveTo>
                    <a:lnTo>
                      <a:pt x="369" y="284"/>
                    </a:lnTo>
                    <a:lnTo>
                      <a:pt x="425" y="284"/>
                    </a:lnTo>
                    <a:lnTo>
                      <a:pt x="454" y="284"/>
                    </a:lnTo>
                    <a:lnTo>
                      <a:pt x="539" y="199"/>
                    </a:lnTo>
                    <a:lnTo>
                      <a:pt x="539" y="114"/>
                    </a:lnTo>
                    <a:lnTo>
                      <a:pt x="510" y="29"/>
                    </a:lnTo>
                    <a:lnTo>
                      <a:pt x="567" y="0"/>
                    </a:lnTo>
                    <a:lnTo>
                      <a:pt x="737" y="57"/>
                    </a:lnTo>
                    <a:lnTo>
                      <a:pt x="794" y="57"/>
                    </a:lnTo>
                    <a:lnTo>
                      <a:pt x="879" y="142"/>
                    </a:lnTo>
                    <a:lnTo>
                      <a:pt x="907" y="256"/>
                    </a:lnTo>
                    <a:lnTo>
                      <a:pt x="851" y="341"/>
                    </a:lnTo>
                    <a:lnTo>
                      <a:pt x="822" y="454"/>
                    </a:lnTo>
                    <a:lnTo>
                      <a:pt x="766" y="482"/>
                    </a:lnTo>
                    <a:lnTo>
                      <a:pt x="737" y="596"/>
                    </a:lnTo>
                    <a:lnTo>
                      <a:pt x="652" y="596"/>
                    </a:lnTo>
                    <a:lnTo>
                      <a:pt x="482" y="681"/>
                    </a:lnTo>
                    <a:lnTo>
                      <a:pt x="397" y="681"/>
                    </a:lnTo>
                    <a:lnTo>
                      <a:pt x="340" y="624"/>
                    </a:lnTo>
                    <a:lnTo>
                      <a:pt x="255" y="596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114" y="511"/>
                    </a:lnTo>
                    <a:lnTo>
                      <a:pt x="142" y="482"/>
                    </a:lnTo>
                    <a:lnTo>
                      <a:pt x="142" y="397"/>
                    </a:lnTo>
                    <a:lnTo>
                      <a:pt x="85" y="312"/>
                    </a:lnTo>
                    <a:lnTo>
                      <a:pt x="57" y="369"/>
                    </a:lnTo>
                    <a:lnTo>
                      <a:pt x="0" y="312"/>
                    </a:lnTo>
                    <a:lnTo>
                      <a:pt x="29" y="256"/>
                    </a:lnTo>
                    <a:lnTo>
                      <a:pt x="142" y="227"/>
                    </a:lnTo>
                    <a:lnTo>
                      <a:pt x="199" y="312"/>
                    </a:lnTo>
                    <a:lnTo>
                      <a:pt x="284" y="2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19" name="Freeform 39"/>
              <p:cNvSpPr>
                <a:spLocks/>
              </p:cNvSpPr>
              <p:nvPr/>
            </p:nvSpPr>
            <p:spPr bwMode="auto">
              <a:xfrm>
                <a:off x="9461500" y="2009775"/>
                <a:ext cx="1035050" cy="1260475"/>
              </a:xfrm>
              <a:custGeom>
                <a:avLst/>
                <a:gdLst>
                  <a:gd name="T0" fmla="*/ 0 w 652"/>
                  <a:gd name="T1" fmla="*/ 652 h 794"/>
                  <a:gd name="T2" fmla="*/ 28 w 652"/>
                  <a:gd name="T3" fmla="*/ 596 h 794"/>
                  <a:gd name="T4" fmla="*/ 0 w 652"/>
                  <a:gd name="T5" fmla="*/ 567 h 794"/>
                  <a:gd name="T6" fmla="*/ 142 w 652"/>
                  <a:gd name="T7" fmla="*/ 511 h 794"/>
                  <a:gd name="T8" fmla="*/ 170 w 652"/>
                  <a:gd name="T9" fmla="*/ 426 h 794"/>
                  <a:gd name="T10" fmla="*/ 113 w 652"/>
                  <a:gd name="T11" fmla="*/ 284 h 794"/>
                  <a:gd name="T12" fmla="*/ 170 w 652"/>
                  <a:gd name="T13" fmla="*/ 227 h 794"/>
                  <a:gd name="T14" fmla="*/ 170 w 652"/>
                  <a:gd name="T15" fmla="*/ 170 h 794"/>
                  <a:gd name="T16" fmla="*/ 227 w 652"/>
                  <a:gd name="T17" fmla="*/ 114 h 794"/>
                  <a:gd name="T18" fmla="*/ 227 w 652"/>
                  <a:gd name="T19" fmla="*/ 0 h 794"/>
                  <a:gd name="T20" fmla="*/ 283 w 652"/>
                  <a:gd name="T21" fmla="*/ 57 h 794"/>
                  <a:gd name="T22" fmla="*/ 340 w 652"/>
                  <a:gd name="T23" fmla="*/ 29 h 794"/>
                  <a:gd name="T24" fmla="*/ 425 w 652"/>
                  <a:gd name="T25" fmla="*/ 29 h 794"/>
                  <a:gd name="T26" fmla="*/ 482 w 652"/>
                  <a:gd name="T27" fmla="*/ 57 h 794"/>
                  <a:gd name="T28" fmla="*/ 595 w 652"/>
                  <a:gd name="T29" fmla="*/ 57 h 794"/>
                  <a:gd name="T30" fmla="*/ 652 w 652"/>
                  <a:gd name="T31" fmla="*/ 114 h 794"/>
                  <a:gd name="T32" fmla="*/ 595 w 652"/>
                  <a:gd name="T33" fmla="*/ 255 h 794"/>
                  <a:gd name="T34" fmla="*/ 623 w 652"/>
                  <a:gd name="T35" fmla="*/ 284 h 794"/>
                  <a:gd name="T36" fmla="*/ 567 w 652"/>
                  <a:gd name="T37" fmla="*/ 341 h 794"/>
                  <a:gd name="T38" fmla="*/ 567 w 652"/>
                  <a:gd name="T39" fmla="*/ 426 h 794"/>
                  <a:gd name="T40" fmla="*/ 482 w 652"/>
                  <a:gd name="T41" fmla="*/ 539 h 794"/>
                  <a:gd name="T42" fmla="*/ 510 w 652"/>
                  <a:gd name="T43" fmla="*/ 652 h 794"/>
                  <a:gd name="T44" fmla="*/ 482 w 652"/>
                  <a:gd name="T45" fmla="*/ 766 h 794"/>
                  <a:gd name="T46" fmla="*/ 368 w 652"/>
                  <a:gd name="T47" fmla="*/ 794 h 794"/>
                  <a:gd name="T48" fmla="*/ 255 w 652"/>
                  <a:gd name="T49" fmla="*/ 766 h 794"/>
                  <a:gd name="T50" fmla="*/ 198 w 652"/>
                  <a:gd name="T51" fmla="*/ 709 h 794"/>
                  <a:gd name="T52" fmla="*/ 0 w 652"/>
                  <a:gd name="T53" fmla="*/ 652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52" h="794">
                    <a:moveTo>
                      <a:pt x="0" y="652"/>
                    </a:moveTo>
                    <a:lnTo>
                      <a:pt x="28" y="596"/>
                    </a:lnTo>
                    <a:lnTo>
                      <a:pt x="0" y="567"/>
                    </a:lnTo>
                    <a:lnTo>
                      <a:pt x="142" y="511"/>
                    </a:lnTo>
                    <a:lnTo>
                      <a:pt x="170" y="426"/>
                    </a:lnTo>
                    <a:lnTo>
                      <a:pt x="113" y="284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283" y="57"/>
                    </a:lnTo>
                    <a:lnTo>
                      <a:pt x="340" y="29"/>
                    </a:lnTo>
                    <a:lnTo>
                      <a:pt x="425" y="29"/>
                    </a:lnTo>
                    <a:lnTo>
                      <a:pt x="482" y="57"/>
                    </a:lnTo>
                    <a:lnTo>
                      <a:pt x="595" y="57"/>
                    </a:lnTo>
                    <a:lnTo>
                      <a:pt x="652" y="114"/>
                    </a:lnTo>
                    <a:lnTo>
                      <a:pt x="595" y="255"/>
                    </a:lnTo>
                    <a:lnTo>
                      <a:pt x="623" y="284"/>
                    </a:lnTo>
                    <a:lnTo>
                      <a:pt x="567" y="341"/>
                    </a:lnTo>
                    <a:lnTo>
                      <a:pt x="567" y="426"/>
                    </a:lnTo>
                    <a:lnTo>
                      <a:pt x="482" y="539"/>
                    </a:lnTo>
                    <a:lnTo>
                      <a:pt x="510" y="652"/>
                    </a:lnTo>
                    <a:lnTo>
                      <a:pt x="482" y="766"/>
                    </a:lnTo>
                    <a:lnTo>
                      <a:pt x="368" y="794"/>
                    </a:lnTo>
                    <a:lnTo>
                      <a:pt x="255" y="766"/>
                    </a:lnTo>
                    <a:lnTo>
                      <a:pt x="198" y="709"/>
                    </a:lnTo>
                    <a:lnTo>
                      <a:pt x="0" y="65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20" name="Freeform 40"/>
              <p:cNvSpPr>
                <a:spLocks/>
              </p:cNvSpPr>
              <p:nvPr/>
            </p:nvSpPr>
            <p:spPr bwMode="auto">
              <a:xfrm>
                <a:off x="9236075" y="3044825"/>
                <a:ext cx="1439863" cy="630238"/>
              </a:xfrm>
              <a:custGeom>
                <a:avLst/>
                <a:gdLst>
                  <a:gd name="T0" fmla="*/ 142 w 907"/>
                  <a:gd name="T1" fmla="*/ 0 h 397"/>
                  <a:gd name="T2" fmla="*/ 57 w 907"/>
                  <a:gd name="T3" fmla="*/ 0 h 397"/>
                  <a:gd name="T4" fmla="*/ 0 w 907"/>
                  <a:gd name="T5" fmla="*/ 85 h 397"/>
                  <a:gd name="T6" fmla="*/ 85 w 907"/>
                  <a:gd name="T7" fmla="*/ 199 h 397"/>
                  <a:gd name="T8" fmla="*/ 142 w 907"/>
                  <a:gd name="T9" fmla="*/ 341 h 397"/>
                  <a:gd name="T10" fmla="*/ 227 w 907"/>
                  <a:gd name="T11" fmla="*/ 256 h 397"/>
                  <a:gd name="T12" fmla="*/ 312 w 907"/>
                  <a:gd name="T13" fmla="*/ 256 h 397"/>
                  <a:gd name="T14" fmla="*/ 284 w 907"/>
                  <a:gd name="T15" fmla="*/ 369 h 397"/>
                  <a:gd name="T16" fmla="*/ 340 w 907"/>
                  <a:gd name="T17" fmla="*/ 397 h 397"/>
                  <a:gd name="T18" fmla="*/ 369 w 907"/>
                  <a:gd name="T19" fmla="*/ 341 h 397"/>
                  <a:gd name="T20" fmla="*/ 482 w 907"/>
                  <a:gd name="T21" fmla="*/ 397 h 397"/>
                  <a:gd name="T22" fmla="*/ 595 w 907"/>
                  <a:gd name="T23" fmla="*/ 397 h 397"/>
                  <a:gd name="T24" fmla="*/ 652 w 907"/>
                  <a:gd name="T25" fmla="*/ 284 h 397"/>
                  <a:gd name="T26" fmla="*/ 907 w 907"/>
                  <a:gd name="T27" fmla="*/ 284 h 397"/>
                  <a:gd name="T28" fmla="*/ 794 w 907"/>
                  <a:gd name="T29" fmla="*/ 85 h 397"/>
                  <a:gd name="T30" fmla="*/ 652 w 907"/>
                  <a:gd name="T31" fmla="*/ 0 h 397"/>
                  <a:gd name="T32" fmla="*/ 624 w 907"/>
                  <a:gd name="T33" fmla="*/ 114 h 397"/>
                  <a:gd name="T34" fmla="*/ 510 w 907"/>
                  <a:gd name="T35" fmla="*/ 142 h 397"/>
                  <a:gd name="T36" fmla="*/ 397 w 907"/>
                  <a:gd name="T37" fmla="*/ 114 h 397"/>
                  <a:gd name="T38" fmla="*/ 340 w 907"/>
                  <a:gd name="T39" fmla="*/ 57 h 397"/>
                  <a:gd name="T40" fmla="*/ 142 w 907"/>
                  <a:gd name="T41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07" h="397">
                    <a:moveTo>
                      <a:pt x="142" y="0"/>
                    </a:moveTo>
                    <a:lnTo>
                      <a:pt x="57" y="0"/>
                    </a:lnTo>
                    <a:lnTo>
                      <a:pt x="0" y="85"/>
                    </a:lnTo>
                    <a:lnTo>
                      <a:pt x="85" y="199"/>
                    </a:lnTo>
                    <a:lnTo>
                      <a:pt x="142" y="341"/>
                    </a:lnTo>
                    <a:lnTo>
                      <a:pt x="227" y="256"/>
                    </a:lnTo>
                    <a:lnTo>
                      <a:pt x="312" y="256"/>
                    </a:lnTo>
                    <a:lnTo>
                      <a:pt x="284" y="369"/>
                    </a:lnTo>
                    <a:lnTo>
                      <a:pt x="340" y="397"/>
                    </a:lnTo>
                    <a:lnTo>
                      <a:pt x="369" y="341"/>
                    </a:lnTo>
                    <a:lnTo>
                      <a:pt x="482" y="397"/>
                    </a:lnTo>
                    <a:lnTo>
                      <a:pt x="595" y="397"/>
                    </a:lnTo>
                    <a:lnTo>
                      <a:pt x="652" y="284"/>
                    </a:lnTo>
                    <a:lnTo>
                      <a:pt x="907" y="284"/>
                    </a:lnTo>
                    <a:lnTo>
                      <a:pt x="794" y="85"/>
                    </a:lnTo>
                    <a:lnTo>
                      <a:pt x="652" y="0"/>
                    </a:lnTo>
                    <a:lnTo>
                      <a:pt x="624" y="114"/>
                    </a:lnTo>
                    <a:lnTo>
                      <a:pt x="510" y="142"/>
                    </a:lnTo>
                    <a:lnTo>
                      <a:pt x="397" y="114"/>
                    </a:lnTo>
                    <a:lnTo>
                      <a:pt x="340" y="57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21" name="Freeform 41"/>
              <p:cNvSpPr>
                <a:spLocks/>
              </p:cNvSpPr>
              <p:nvPr/>
            </p:nvSpPr>
            <p:spPr bwMode="auto">
              <a:xfrm>
                <a:off x="9775825" y="3586163"/>
                <a:ext cx="450850" cy="539750"/>
              </a:xfrm>
              <a:custGeom>
                <a:avLst/>
                <a:gdLst>
                  <a:gd name="T0" fmla="*/ 0 w 284"/>
                  <a:gd name="T1" fmla="*/ 56 h 340"/>
                  <a:gd name="T2" fmla="*/ 29 w 284"/>
                  <a:gd name="T3" fmla="*/ 0 h 340"/>
                  <a:gd name="T4" fmla="*/ 142 w 284"/>
                  <a:gd name="T5" fmla="*/ 56 h 340"/>
                  <a:gd name="T6" fmla="*/ 255 w 284"/>
                  <a:gd name="T7" fmla="*/ 56 h 340"/>
                  <a:gd name="T8" fmla="*/ 284 w 284"/>
                  <a:gd name="T9" fmla="*/ 113 h 340"/>
                  <a:gd name="T10" fmla="*/ 170 w 284"/>
                  <a:gd name="T11" fmla="*/ 198 h 340"/>
                  <a:gd name="T12" fmla="*/ 199 w 284"/>
                  <a:gd name="T13" fmla="*/ 226 h 340"/>
                  <a:gd name="T14" fmla="*/ 142 w 284"/>
                  <a:gd name="T15" fmla="*/ 340 h 340"/>
                  <a:gd name="T16" fmla="*/ 29 w 284"/>
                  <a:gd name="T17" fmla="*/ 311 h 340"/>
                  <a:gd name="T18" fmla="*/ 0 w 284"/>
                  <a:gd name="T19" fmla="*/ 198 h 340"/>
                  <a:gd name="T20" fmla="*/ 0 w 284"/>
                  <a:gd name="T21" fmla="*/ 56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4" h="340">
                    <a:moveTo>
                      <a:pt x="0" y="56"/>
                    </a:moveTo>
                    <a:lnTo>
                      <a:pt x="29" y="0"/>
                    </a:lnTo>
                    <a:lnTo>
                      <a:pt x="142" y="56"/>
                    </a:lnTo>
                    <a:lnTo>
                      <a:pt x="255" y="56"/>
                    </a:lnTo>
                    <a:lnTo>
                      <a:pt x="284" y="113"/>
                    </a:lnTo>
                    <a:lnTo>
                      <a:pt x="170" y="198"/>
                    </a:lnTo>
                    <a:lnTo>
                      <a:pt x="199" y="226"/>
                    </a:lnTo>
                    <a:lnTo>
                      <a:pt x="142" y="340"/>
                    </a:lnTo>
                    <a:lnTo>
                      <a:pt x="29" y="311"/>
                    </a:lnTo>
                    <a:lnTo>
                      <a:pt x="0" y="198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22" name="Freeform 42"/>
              <p:cNvSpPr>
                <a:spLocks/>
              </p:cNvSpPr>
              <p:nvPr/>
            </p:nvSpPr>
            <p:spPr bwMode="auto">
              <a:xfrm>
                <a:off x="7975600" y="2460625"/>
                <a:ext cx="1530350" cy="765175"/>
              </a:xfrm>
              <a:custGeom>
                <a:avLst/>
                <a:gdLst>
                  <a:gd name="T0" fmla="*/ 85 w 964"/>
                  <a:gd name="T1" fmla="*/ 28 h 482"/>
                  <a:gd name="T2" fmla="*/ 170 w 964"/>
                  <a:gd name="T3" fmla="*/ 0 h 482"/>
                  <a:gd name="T4" fmla="*/ 255 w 964"/>
                  <a:gd name="T5" fmla="*/ 28 h 482"/>
                  <a:gd name="T6" fmla="*/ 312 w 964"/>
                  <a:gd name="T7" fmla="*/ 85 h 482"/>
                  <a:gd name="T8" fmla="*/ 397 w 964"/>
                  <a:gd name="T9" fmla="*/ 85 h 482"/>
                  <a:gd name="T10" fmla="*/ 567 w 964"/>
                  <a:gd name="T11" fmla="*/ 0 h 482"/>
                  <a:gd name="T12" fmla="*/ 681 w 964"/>
                  <a:gd name="T13" fmla="*/ 283 h 482"/>
                  <a:gd name="T14" fmla="*/ 851 w 964"/>
                  <a:gd name="T15" fmla="*/ 227 h 482"/>
                  <a:gd name="T16" fmla="*/ 936 w 964"/>
                  <a:gd name="T17" fmla="*/ 283 h 482"/>
                  <a:gd name="T18" fmla="*/ 964 w 964"/>
                  <a:gd name="T19" fmla="*/ 312 h 482"/>
                  <a:gd name="T20" fmla="*/ 936 w 964"/>
                  <a:gd name="T21" fmla="*/ 368 h 482"/>
                  <a:gd name="T22" fmla="*/ 851 w 964"/>
                  <a:gd name="T23" fmla="*/ 368 h 482"/>
                  <a:gd name="T24" fmla="*/ 794 w 964"/>
                  <a:gd name="T25" fmla="*/ 453 h 482"/>
                  <a:gd name="T26" fmla="*/ 766 w 964"/>
                  <a:gd name="T27" fmla="*/ 482 h 482"/>
                  <a:gd name="T28" fmla="*/ 681 w 964"/>
                  <a:gd name="T29" fmla="*/ 425 h 482"/>
                  <a:gd name="T30" fmla="*/ 567 w 964"/>
                  <a:gd name="T31" fmla="*/ 425 h 482"/>
                  <a:gd name="T32" fmla="*/ 539 w 964"/>
                  <a:gd name="T33" fmla="*/ 397 h 482"/>
                  <a:gd name="T34" fmla="*/ 482 w 964"/>
                  <a:gd name="T35" fmla="*/ 397 h 482"/>
                  <a:gd name="T36" fmla="*/ 425 w 964"/>
                  <a:gd name="T37" fmla="*/ 340 h 482"/>
                  <a:gd name="T38" fmla="*/ 312 w 964"/>
                  <a:gd name="T39" fmla="*/ 397 h 482"/>
                  <a:gd name="T40" fmla="*/ 255 w 964"/>
                  <a:gd name="T41" fmla="*/ 368 h 482"/>
                  <a:gd name="T42" fmla="*/ 227 w 964"/>
                  <a:gd name="T43" fmla="*/ 312 h 482"/>
                  <a:gd name="T44" fmla="*/ 57 w 964"/>
                  <a:gd name="T45" fmla="*/ 368 h 482"/>
                  <a:gd name="T46" fmla="*/ 0 w 964"/>
                  <a:gd name="T47" fmla="*/ 283 h 482"/>
                  <a:gd name="T48" fmla="*/ 57 w 964"/>
                  <a:gd name="T49" fmla="*/ 227 h 482"/>
                  <a:gd name="T50" fmla="*/ 85 w 964"/>
                  <a:gd name="T51" fmla="*/ 113 h 482"/>
                  <a:gd name="T52" fmla="*/ 114 w 964"/>
                  <a:gd name="T53" fmla="*/ 85 h 482"/>
                  <a:gd name="T54" fmla="*/ 85 w 964"/>
                  <a:gd name="T55" fmla="*/ 57 h 482"/>
                  <a:gd name="T56" fmla="*/ 85 w 964"/>
                  <a:gd name="T57" fmla="*/ 28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64" h="482">
                    <a:moveTo>
                      <a:pt x="85" y="28"/>
                    </a:moveTo>
                    <a:lnTo>
                      <a:pt x="170" y="0"/>
                    </a:lnTo>
                    <a:lnTo>
                      <a:pt x="255" y="28"/>
                    </a:lnTo>
                    <a:lnTo>
                      <a:pt x="312" y="85"/>
                    </a:lnTo>
                    <a:lnTo>
                      <a:pt x="397" y="85"/>
                    </a:lnTo>
                    <a:lnTo>
                      <a:pt x="567" y="0"/>
                    </a:lnTo>
                    <a:lnTo>
                      <a:pt x="681" y="283"/>
                    </a:lnTo>
                    <a:lnTo>
                      <a:pt x="851" y="227"/>
                    </a:lnTo>
                    <a:lnTo>
                      <a:pt x="936" y="283"/>
                    </a:lnTo>
                    <a:lnTo>
                      <a:pt x="964" y="312"/>
                    </a:lnTo>
                    <a:lnTo>
                      <a:pt x="936" y="368"/>
                    </a:lnTo>
                    <a:lnTo>
                      <a:pt x="851" y="368"/>
                    </a:lnTo>
                    <a:lnTo>
                      <a:pt x="794" y="453"/>
                    </a:lnTo>
                    <a:lnTo>
                      <a:pt x="766" y="482"/>
                    </a:lnTo>
                    <a:lnTo>
                      <a:pt x="681" y="425"/>
                    </a:lnTo>
                    <a:lnTo>
                      <a:pt x="567" y="425"/>
                    </a:lnTo>
                    <a:lnTo>
                      <a:pt x="539" y="397"/>
                    </a:lnTo>
                    <a:lnTo>
                      <a:pt x="482" y="397"/>
                    </a:lnTo>
                    <a:lnTo>
                      <a:pt x="425" y="340"/>
                    </a:lnTo>
                    <a:lnTo>
                      <a:pt x="312" y="397"/>
                    </a:lnTo>
                    <a:lnTo>
                      <a:pt x="255" y="368"/>
                    </a:lnTo>
                    <a:lnTo>
                      <a:pt x="227" y="312"/>
                    </a:lnTo>
                    <a:lnTo>
                      <a:pt x="57" y="368"/>
                    </a:lnTo>
                    <a:lnTo>
                      <a:pt x="0" y="283"/>
                    </a:lnTo>
                    <a:lnTo>
                      <a:pt x="57" y="227"/>
                    </a:lnTo>
                    <a:lnTo>
                      <a:pt x="85" y="113"/>
                    </a:lnTo>
                    <a:lnTo>
                      <a:pt x="114" y="85"/>
                    </a:lnTo>
                    <a:lnTo>
                      <a:pt x="85" y="57"/>
                    </a:lnTo>
                    <a:lnTo>
                      <a:pt x="85" y="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23" name="Freeform 43"/>
              <p:cNvSpPr>
                <a:spLocks/>
              </p:cNvSpPr>
              <p:nvPr/>
            </p:nvSpPr>
            <p:spPr bwMode="auto">
              <a:xfrm>
                <a:off x="8966200" y="3135313"/>
                <a:ext cx="855663" cy="1125538"/>
              </a:xfrm>
              <a:custGeom>
                <a:avLst/>
                <a:gdLst>
                  <a:gd name="T0" fmla="*/ 57 w 539"/>
                  <a:gd name="T1" fmla="*/ 0 h 709"/>
                  <a:gd name="T2" fmla="*/ 57 w 539"/>
                  <a:gd name="T3" fmla="*/ 85 h 709"/>
                  <a:gd name="T4" fmla="*/ 113 w 539"/>
                  <a:gd name="T5" fmla="*/ 199 h 709"/>
                  <a:gd name="T6" fmla="*/ 85 w 539"/>
                  <a:gd name="T7" fmla="*/ 312 h 709"/>
                  <a:gd name="T8" fmla="*/ 170 w 539"/>
                  <a:gd name="T9" fmla="*/ 340 h 709"/>
                  <a:gd name="T10" fmla="*/ 198 w 539"/>
                  <a:gd name="T11" fmla="*/ 397 h 709"/>
                  <a:gd name="T12" fmla="*/ 170 w 539"/>
                  <a:gd name="T13" fmla="*/ 454 h 709"/>
                  <a:gd name="T14" fmla="*/ 113 w 539"/>
                  <a:gd name="T15" fmla="*/ 482 h 709"/>
                  <a:gd name="T16" fmla="*/ 28 w 539"/>
                  <a:gd name="T17" fmla="*/ 482 h 709"/>
                  <a:gd name="T18" fmla="*/ 0 w 539"/>
                  <a:gd name="T19" fmla="*/ 510 h 709"/>
                  <a:gd name="T20" fmla="*/ 0 w 539"/>
                  <a:gd name="T21" fmla="*/ 567 h 709"/>
                  <a:gd name="T22" fmla="*/ 85 w 539"/>
                  <a:gd name="T23" fmla="*/ 624 h 709"/>
                  <a:gd name="T24" fmla="*/ 142 w 539"/>
                  <a:gd name="T25" fmla="*/ 709 h 709"/>
                  <a:gd name="T26" fmla="*/ 198 w 539"/>
                  <a:gd name="T27" fmla="*/ 680 h 709"/>
                  <a:gd name="T28" fmla="*/ 255 w 539"/>
                  <a:gd name="T29" fmla="*/ 709 h 709"/>
                  <a:gd name="T30" fmla="*/ 312 w 539"/>
                  <a:gd name="T31" fmla="*/ 709 h 709"/>
                  <a:gd name="T32" fmla="*/ 368 w 539"/>
                  <a:gd name="T33" fmla="*/ 624 h 709"/>
                  <a:gd name="T34" fmla="*/ 510 w 539"/>
                  <a:gd name="T35" fmla="*/ 652 h 709"/>
                  <a:gd name="T36" fmla="*/ 539 w 539"/>
                  <a:gd name="T37" fmla="*/ 595 h 709"/>
                  <a:gd name="T38" fmla="*/ 510 w 539"/>
                  <a:gd name="T39" fmla="*/ 482 h 709"/>
                  <a:gd name="T40" fmla="*/ 510 w 539"/>
                  <a:gd name="T41" fmla="*/ 340 h 709"/>
                  <a:gd name="T42" fmla="*/ 454 w 539"/>
                  <a:gd name="T43" fmla="*/ 312 h 709"/>
                  <a:gd name="T44" fmla="*/ 482 w 539"/>
                  <a:gd name="T45" fmla="*/ 199 h 709"/>
                  <a:gd name="T46" fmla="*/ 397 w 539"/>
                  <a:gd name="T47" fmla="*/ 199 h 709"/>
                  <a:gd name="T48" fmla="*/ 312 w 539"/>
                  <a:gd name="T49" fmla="*/ 284 h 709"/>
                  <a:gd name="T50" fmla="*/ 255 w 539"/>
                  <a:gd name="T51" fmla="*/ 142 h 709"/>
                  <a:gd name="T52" fmla="*/ 170 w 539"/>
                  <a:gd name="T53" fmla="*/ 28 h 709"/>
                  <a:gd name="T54" fmla="*/ 142 w 539"/>
                  <a:gd name="T55" fmla="*/ 57 h 709"/>
                  <a:gd name="T56" fmla="*/ 57 w 539"/>
                  <a:gd name="T57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39" h="709">
                    <a:moveTo>
                      <a:pt x="57" y="0"/>
                    </a:moveTo>
                    <a:lnTo>
                      <a:pt x="57" y="85"/>
                    </a:lnTo>
                    <a:lnTo>
                      <a:pt x="113" y="199"/>
                    </a:lnTo>
                    <a:lnTo>
                      <a:pt x="85" y="312"/>
                    </a:lnTo>
                    <a:lnTo>
                      <a:pt x="170" y="340"/>
                    </a:lnTo>
                    <a:lnTo>
                      <a:pt x="198" y="397"/>
                    </a:lnTo>
                    <a:lnTo>
                      <a:pt x="170" y="454"/>
                    </a:lnTo>
                    <a:lnTo>
                      <a:pt x="113" y="482"/>
                    </a:lnTo>
                    <a:lnTo>
                      <a:pt x="28" y="482"/>
                    </a:lnTo>
                    <a:lnTo>
                      <a:pt x="0" y="510"/>
                    </a:lnTo>
                    <a:lnTo>
                      <a:pt x="0" y="567"/>
                    </a:lnTo>
                    <a:lnTo>
                      <a:pt x="85" y="624"/>
                    </a:lnTo>
                    <a:lnTo>
                      <a:pt x="142" y="709"/>
                    </a:lnTo>
                    <a:lnTo>
                      <a:pt x="198" y="680"/>
                    </a:lnTo>
                    <a:lnTo>
                      <a:pt x="255" y="709"/>
                    </a:lnTo>
                    <a:lnTo>
                      <a:pt x="312" y="709"/>
                    </a:lnTo>
                    <a:lnTo>
                      <a:pt x="368" y="624"/>
                    </a:lnTo>
                    <a:lnTo>
                      <a:pt x="510" y="652"/>
                    </a:lnTo>
                    <a:lnTo>
                      <a:pt x="539" y="595"/>
                    </a:lnTo>
                    <a:lnTo>
                      <a:pt x="510" y="482"/>
                    </a:lnTo>
                    <a:lnTo>
                      <a:pt x="510" y="340"/>
                    </a:lnTo>
                    <a:lnTo>
                      <a:pt x="454" y="312"/>
                    </a:lnTo>
                    <a:lnTo>
                      <a:pt x="482" y="199"/>
                    </a:lnTo>
                    <a:lnTo>
                      <a:pt x="397" y="199"/>
                    </a:lnTo>
                    <a:lnTo>
                      <a:pt x="312" y="284"/>
                    </a:lnTo>
                    <a:lnTo>
                      <a:pt x="255" y="142"/>
                    </a:lnTo>
                    <a:lnTo>
                      <a:pt x="170" y="28"/>
                    </a:lnTo>
                    <a:lnTo>
                      <a:pt x="142" y="57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24" name="Freeform 44"/>
              <p:cNvSpPr>
                <a:spLocks/>
              </p:cNvSpPr>
              <p:nvPr/>
            </p:nvSpPr>
            <p:spPr bwMode="auto">
              <a:xfrm>
                <a:off x="8066088" y="2955925"/>
                <a:ext cx="1214438" cy="1123950"/>
              </a:xfrm>
              <a:custGeom>
                <a:avLst/>
                <a:gdLst>
                  <a:gd name="T0" fmla="*/ 0 w 765"/>
                  <a:gd name="T1" fmla="*/ 56 h 708"/>
                  <a:gd name="T2" fmla="*/ 57 w 765"/>
                  <a:gd name="T3" fmla="*/ 113 h 708"/>
                  <a:gd name="T4" fmla="*/ 57 w 765"/>
                  <a:gd name="T5" fmla="*/ 226 h 708"/>
                  <a:gd name="T6" fmla="*/ 170 w 765"/>
                  <a:gd name="T7" fmla="*/ 340 h 708"/>
                  <a:gd name="T8" fmla="*/ 170 w 765"/>
                  <a:gd name="T9" fmla="*/ 397 h 708"/>
                  <a:gd name="T10" fmla="*/ 227 w 765"/>
                  <a:gd name="T11" fmla="*/ 453 h 708"/>
                  <a:gd name="T12" fmla="*/ 198 w 765"/>
                  <a:gd name="T13" fmla="*/ 538 h 708"/>
                  <a:gd name="T14" fmla="*/ 227 w 765"/>
                  <a:gd name="T15" fmla="*/ 567 h 708"/>
                  <a:gd name="T16" fmla="*/ 227 w 765"/>
                  <a:gd name="T17" fmla="*/ 652 h 708"/>
                  <a:gd name="T18" fmla="*/ 255 w 765"/>
                  <a:gd name="T19" fmla="*/ 708 h 708"/>
                  <a:gd name="T20" fmla="*/ 312 w 765"/>
                  <a:gd name="T21" fmla="*/ 652 h 708"/>
                  <a:gd name="T22" fmla="*/ 368 w 765"/>
                  <a:gd name="T23" fmla="*/ 680 h 708"/>
                  <a:gd name="T24" fmla="*/ 397 w 765"/>
                  <a:gd name="T25" fmla="*/ 623 h 708"/>
                  <a:gd name="T26" fmla="*/ 510 w 765"/>
                  <a:gd name="T27" fmla="*/ 708 h 708"/>
                  <a:gd name="T28" fmla="*/ 567 w 765"/>
                  <a:gd name="T29" fmla="*/ 680 h 708"/>
                  <a:gd name="T30" fmla="*/ 567 w 765"/>
                  <a:gd name="T31" fmla="*/ 623 h 708"/>
                  <a:gd name="T32" fmla="*/ 595 w 765"/>
                  <a:gd name="T33" fmla="*/ 595 h 708"/>
                  <a:gd name="T34" fmla="*/ 680 w 765"/>
                  <a:gd name="T35" fmla="*/ 595 h 708"/>
                  <a:gd name="T36" fmla="*/ 737 w 765"/>
                  <a:gd name="T37" fmla="*/ 567 h 708"/>
                  <a:gd name="T38" fmla="*/ 765 w 765"/>
                  <a:gd name="T39" fmla="*/ 510 h 708"/>
                  <a:gd name="T40" fmla="*/ 737 w 765"/>
                  <a:gd name="T41" fmla="*/ 453 h 708"/>
                  <a:gd name="T42" fmla="*/ 652 w 765"/>
                  <a:gd name="T43" fmla="*/ 425 h 708"/>
                  <a:gd name="T44" fmla="*/ 680 w 765"/>
                  <a:gd name="T45" fmla="*/ 312 h 708"/>
                  <a:gd name="T46" fmla="*/ 624 w 765"/>
                  <a:gd name="T47" fmla="*/ 198 h 708"/>
                  <a:gd name="T48" fmla="*/ 624 w 765"/>
                  <a:gd name="T49" fmla="*/ 113 h 708"/>
                  <a:gd name="T50" fmla="*/ 510 w 765"/>
                  <a:gd name="T51" fmla="*/ 113 h 708"/>
                  <a:gd name="T52" fmla="*/ 482 w 765"/>
                  <a:gd name="T53" fmla="*/ 85 h 708"/>
                  <a:gd name="T54" fmla="*/ 425 w 765"/>
                  <a:gd name="T55" fmla="*/ 85 h 708"/>
                  <a:gd name="T56" fmla="*/ 368 w 765"/>
                  <a:gd name="T57" fmla="*/ 28 h 708"/>
                  <a:gd name="T58" fmla="*/ 255 w 765"/>
                  <a:gd name="T59" fmla="*/ 85 h 708"/>
                  <a:gd name="T60" fmla="*/ 198 w 765"/>
                  <a:gd name="T61" fmla="*/ 56 h 708"/>
                  <a:gd name="T62" fmla="*/ 170 w 765"/>
                  <a:gd name="T63" fmla="*/ 0 h 708"/>
                  <a:gd name="T64" fmla="*/ 0 w 765"/>
                  <a:gd name="T65" fmla="*/ 56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65" h="708">
                    <a:moveTo>
                      <a:pt x="0" y="56"/>
                    </a:moveTo>
                    <a:lnTo>
                      <a:pt x="57" y="113"/>
                    </a:lnTo>
                    <a:lnTo>
                      <a:pt x="57" y="226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227" y="453"/>
                    </a:lnTo>
                    <a:lnTo>
                      <a:pt x="198" y="538"/>
                    </a:lnTo>
                    <a:lnTo>
                      <a:pt x="227" y="567"/>
                    </a:lnTo>
                    <a:lnTo>
                      <a:pt x="227" y="652"/>
                    </a:lnTo>
                    <a:lnTo>
                      <a:pt x="255" y="708"/>
                    </a:lnTo>
                    <a:lnTo>
                      <a:pt x="312" y="652"/>
                    </a:lnTo>
                    <a:lnTo>
                      <a:pt x="368" y="680"/>
                    </a:lnTo>
                    <a:lnTo>
                      <a:pt x="397" y="623"/>
                    </a:lnTo>
                    <a:lnTo>
                      <a:pt x="510" y="708"/>
                    </a:lnTo>
                    <a:lnTo>
                      <a:pt x="567" y="680"/>
                    </a:lnTo>
                    <a:lnTo>
                      <a:pt x="567" y="623"/>
                    </a:lnTo>
                    <a:lnTo>
                      <a:pt x="595" y="595"/>
                    </a:lnTo>
                    <a:lnTo>
                      <a:pt x="680" y="595"/>
                    </a:lnTo>
                    <a:lnTo>
                      <a:pt x="737" y="567"/>
                    </a:lnTo>
                    <a:lnTo>
                      <a:pt x="765" y="510"/>
                    </a:lnTo>
                    <a:lnTo>
                      <a:pt x="737" y="453"/>
                    </a:lnTo>
                    <a:lnTo>
                      <a:pt x="652" y="425"/>
                    </a:lnTo>
                    <a:lnTo>
                      <a:pt x="680" y="312"/>
                    </a:lnTo>
                    <a:lnTo>
                      <a:pt x="624" y="198"/>
                    </a:lnTo>
                    <a:lnTo>
                      <a:pt x="624" y="113"/>
                    </a:lnTo>
                    <a:lnTo>
                      <a:pt x="510" y="113"/>
                    </a:lnTo>
                    <a:lnTo>
                      <a:pt x="482" y="85"/>
                    </a:lnTo>
                    <a:lnTo>
                      <a:pt x="425" y="85"/>
                    </a:lnTo>
                    <a:lnTo>
                      <a:pt x="368" y="28"/>
                    </a:lnTo>
                    <a:lnTo>
                      <a:pt x="255" y="85"/>
                    </a:lnTo>
                    <a:lnTo>
                      <a:pt x="198" y="56"/>
                    </a:lnTo>
                    <a:lnTo>
                      <a:pt x="170" y="0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25" name="Freeform 45"/>
              <p:cNvSpPr>
                <a:spLocks/>
              </p:cNvSpPr>
              <p:nvPr/>
            </p:nvSpPr>
            <p:spPr bwMode="auto">
              <a:xfrm>
                <a:off x="7840663" y="3044825"/>
                <a:ext cx="630238" cy="1169988"/>
              </a:xfrm>
              <a:custGeom>
                <a:avLst/>
                <a:gdLst>
                  <a:gd name="T0" fmla="*/ 397 w 397"/>
                  <a:gd name="T1" fmla="*/ 652 h 737"/>
                  <a:gd name="T2" fmla="*/ 369 w 397"/>
                  <a:gd name="T3" fmla="*/ 596 h 737"/>
                  <a:gd name="T4" fmla="*/ 369 w 397"/>
                  <a:gd name="T5" fmla="*/ 511 h 737"/>
                  <a:gd name="T6" fmla="*/ 340 w 397"/>
                  <a:gd name="T7" fmla="*/ 482 h 737"/>
                  <a:gd name="T8" fmla="*/ 369 w 397"/>
                  <a:gd name="T9" fmla="*/ 397 h 737"/>
                  <a:gd name="T10" fmla="*/ 312 w 397"/>
                  <a:gd name="T11" fmla="*/ 341 h 737"/>
                  <a:gd name="T12" fmla="*/ 312 w 397"/>
                  <a:gd name="T13" fmla="*/ 284 h 737"/>
                  <a:gd name="T14" fmla="*/ 199 w 397"/>
                  <a:gd name="T15" fmla="*/ 170 h 737"/>
                  <a:gd name="T16" fmla="*/ 199 w 397"/>
                  <a:gd name="T17" fmla="*/ 57 h 737"/>
                  <a:gd name="T18" fmla="*/ 142 w 397"/>
                  <a:gd name="T19" fmla="*/ 0 h 737"/>
                  <a:gd name="T20" fmla="*/ 85 w 397"/>
                  <a:gd name="T21" fmla="*/ 29 h 737"/>
                  <a:gd name="T22" fmla="*/ 29 w 397"/>
                  <a:gd name="T23" fmla="*/ 0 h 737"/>
                  <a:gd name="T24" fmla="*/ 0 w 397"/>
                  <a:gd name="T25" fmla="*/ 85 h 737"/>
                  <a:gd name="T26" fmla="*/ 29 w 397"/>
                  <a:gd name="T27" fmla="*/ 114 h 737"/>
                  <a:gd name="T28" fmla="*/ 29 w 397"/>
                  <a:gd name="T29" fmla="*/ 199 h 737"/>
                  <a:gd name="T30" fmla="*/ 57 w 397"/>
                  <a:gd name="T31" fmla="*/ 227 h 737"/>
                  <a:gd name="T32" fmla="*/ 57 w 397"/>
                  <a:gd name="T33" fmla="*/ 312 h 737"/>
                  <a:gd name="T34" fmla="*/ 85 w 397"/>
                  <a:gd name="T35" fmla="*/ 369 h 737"/>
                  <a:gd name="T36" fmla="*/ 57 w 397"/>
                  <a:gd name="T37" fmla="*/ 426 h 737"/>
                  <a:gd name="T38" fmla="*/ 114 w 397"/>
                  <a:gd name="T39" fmla="*/ 596 h 737"/>
                  <a:gd name="T40" fmla="*/ 170 w 397"/>
                  <a:gd name="T41" fmla="*/ 652 h 737"/>
                  <a:gd name="T42" fmla="*/ 227 w 397"/>
                  <a:gd name="T43" fmla="*/ 652 h 737"/>
                  <a:gd name="T44" fmla="*/ 284 w 397"/>
                  <a:gd name="T45" fmla="*/ 737 h 737"/>
                  <a:gd name="T46" fmla="*/ 340 w 397"/>
                  <a:gd name="T47" fmla="*/ 737 h 737"/>
                  <a:gd name="T48" fmla="*/ 397 w 397"/>
                  <a:gd name="T49" fmla="*/ 681 h 737"/>
                  <a:gd name="T50" fmla="*/ 397 w 397"/>
                  <a:gd name="T51" fmla="*/ 65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97" h="737">
                    <a:moveTo>
                      <a:pt x="397" y="652"/>
                    </a:moveTo>
                    <a:lnTo>
                      <a:pt x="369" y="596"/>
                    </a:lnTo>
                    <a:lnTo>
                      <a:pt x="369" y="511"/>
                    </a:lnTo>
                    <a:lnTo>
                      <a:pt x="340" y="482"/>
                    </a:lnTo>
                    <a:lnTo>
                      <a:pt x="369" y="397"/>
                    </a:lnTo>
                    <a:lnTo>
                      <a:pt x="312" y="341"/>
                    </a:lnTo>
                    <a:lnTo>
                      <a:pt x="312" y="284"/>
                    </a:lnTo>
                    <a:lnTo>
                      <a:pt x="199" y="170"/>
                    </a:lnTo>
                    <a:lnTo>
                      <a:pt x="199" y="57"/>
                    </a:lnTo>
                    <a:lnTo>
                      <a:pt x="142" y="0"/>
                    </a:lnTo>
                    <a:lnTo>
                      <a:pt x="85" y="29"/>
                    </a:lnTo>
                    <a:lnTo>
                      <a:pt x="29" y="0"/>
                    </a:lnTo>
                    <a:lnTo>
                      <a:pt x="0" y="85"/>
                    </a:lnTo>
                    <a:lnTo>
                      <a:pt x="29" y="114"/>
                    </a:lnTo>
                    <a:lnTo>
                      <a:pt x="29" y="199"/>
                    </a:lnTo>
                    <a:lnTo>
                      <a:pt x="57" y="227"/>
                    </a:lnTo>
                    <a:lnTo>
                      <a:pt x="57" y="312"/>
                    </a:lnTo>
                    <a:lnTo>
                      <a:pt x="85" y="369"/>
                    </a:lnTo>
                    <a:lnTo>
                      <a:pt x="57" y="426"/>
                    </a:lnTo>
                    <a:lnTo>
                      <a:pt x="114" y="596"/>
                    </a:lnTo>
                    <a:lnTo>
                      <a:pt x="170" y="652"/>
                    </a:lnTo>
                    <a:lnTo>
                      <a:pt x="227" y="652"/>
                    </a:lnTo>
                    <a:lnTo>
                      <a:pt x="284" y="737"/>
                    </a:lnTo>
                    <a:lnTo>
                      <a:pt x="340" y="737"/>
                    </a:lnTo>
                    <a:lnTo>
                      <a:pt x="397" y="681"/>
                    </a:lnTo>
                    <a:lnTo>
                      <a:pt x="397" y="65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26" name="Freeform 46"/>
              <p:cNvSpPr>
                <a:spLocks/>
              </p:cNvSpPr>
              <p:nvPr/>
            </p:nvSpPr>
            <p:spPr bwMode="auto">
              <a:xfrm>
                <a:off x="7886700" y="3944938"/>
                <a:ext cx="854075" cy="1081088"/>
              </a:xfrm>
              <a:custGeom>
                <a:avLst/>
                <a:gdLst>
                  <a:gd name="T0" fmla="*/ 510 w 538"/>
                  <a:gd name="T1" fmla="*/ 0 h 681"/>
                  <a:gd name="T2" fmla="*/ 538 w 538"/>
                  <a:gd name="T3" fmla="*/ 114 h 681"/>
                  <a:gd name="T4" fmla="*/ 481 w 538"/>
                  <a:gd name="T5" fmla="*/ 170 h 681"/>
                  <a:gd name="T6" fmla="*/ 510 w 538"/>
                  <a:gd name="T7" fmla="*/ 199 h 681"/>
                  <a:gd name="T8" fmla="*/ 510 w 538"/>
                  <a:gd name="T9" fmla="*/ 284 h 681"/>
                  <a:gd name="T10" fmla="*/ 453 w 538"/>
                  <a:gd name="T11" fmla="*/ 397 h 681"/>
                  <a:gd name="T12" fmla="*/ 425 w 538"/>
                  <a:gd name="T13" fmla="*/ 511 h 681"/>
                  <a:gd name="T14" fmla="*/ 368 w 538"/>
                  <a:gd name="T15" fmla="*/ 511 h 681"/>
                  <a:gd name="T16" fmla="*/ 283 w 538"/>
                  <a:gd name="T17" fmla="*/ 624 h 681"/>
                  <a:gd name="T18" fmla="*/ 226 w 538"/>
                  <a:gd name="T19" fmla="*/ 596 h 681"/>
                  <a:gd name="T20" fmla="*/ 198 w 538"/>
                  <a:gd name="T21" fmla="*/ 681 h 681"/>
                  <a:gd name="T22" fmla="*/ 113 w 538"/>
                  <a:gd name="T23" fmla="*/ 652 h 681"/>
                  <a:gd name="T24" fmla="*/ 85 w 538"/>
                  <a:gd name="T25" fmla="*/ 567 h 681"/>
                  <a:gd name="T26" fmla="*/ 56 w 538"/>
                  <a:gd name="T27" fmla="*/ 539 h 681"/>
                  <a:gd name="T28" fmla="*/ 56 w 538"/>
                  <a:gd name="T29" fmla="*/ 397 h 681"/>
                  <a:gd name="T30" fmla="*/ 85 w 538"/>
                  <a:gd name="T31" fmla="*/ 369 h 681"/>
                  <a:gd name="T32" fmla="*/ 85 w 538"/>
                  <a:gd name="T33" fmla="*/ 312 h 681"/>
                  <a:gd name="T34" fmla="*/ 0 w 538"/>
                  <a:gd name="T35" fmla="*/ 284 h 681"/>
                  <a:gd name="T36" fmla="*/ 28 w 538"/>
                  <a:gd name="T37" fmla="*/ 170 h 681"/>
                  <a:gd name="T38" fmla="*/ 85 w 538"/>
                  <a:gd name="T39" fmla="*/ 29 h 681"/>
                  <a:gd name="T40" fmla="*/ 141 w 538"/>
                  <a:gd name="T41" fmla="*/ 85 h 681"/>
                  <a:gd name="T42" fmla="*/ 198 w 538"/>
                  <a:gd name="T43" fmla="*/ 85 h 681"/>
                  <a:gd name="T44" fmla="*/ 255 w 538"/>
                  <a:gd name="T45" fmla="*/ 170 h 681"/>
                  <a:gd name="T46" fmla="*/ 311 w 538"/>
                  <a:gd name="T47" fmla="*/ 170 h 681"/>
                  <a:gd name="T48" fmla="*/ 368 w 538"/>
                  <a:gd name="T49" fmla="*/ 114 h 681"/>
                  <a:gd name="T50" fmla="*/ 368 w 538"/>
                  <a:gd name="T51" fmla="*/ 85 h 681"/>
                  <a:gd name="T52" fmla="*/ 425 w 538"/>
                  <a:gd name="T53" fmla="*/ 29 h 681"/>
                  <a:gd name="T54" fmla="*/ 481 w 538"/>
                  <a:gd name="T55" fmla="*/ 57 h 681"/>
                  <a:gd name="T56" fmla="*/ 510 w 538"/>
                  <a:gd name="T57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38" h="681">
                    <a:moveTo>
                      <a:pt x="510" y="0"/>
                    </a:moveTo>
                    <a:lnTo>
                      <a:pt x="538" y="114"/>
                    </a:lnTo>
                    <a:lnTo>
                      <a:pt x="481" y="170"/>
                    </a:lnTo>
                    <a:lnTo>
                      <a:pt x="510" y="199"/>
                    </a:lnTo>
                    <a:lnTo>
                      <a:pt x="510" y="284"/>
                    </a:lnTo>
                    <a:lnTo>
                      <a:pt x="453" y="397"/>
                    </a:lnTo>
                    <a:lnTo>
                      <a:pt x="425" y="511"/>
                    </a:lnTo>
                    <a:lnTo>
                      <a:pt x="368" y="511"/>
                    </a:lnTo>
                    <a:lnTo>
                      <a:pt x="283" y="624"/>
                    </a:lnTo>
                    <a:lnTo>
                      <a:pt x="226" y="596"/>
                    </a:lnTo>
                    <a:lnTo>
                      <a:pt x="198" y="681"/>
                    </a:lnTo>
                    <a:lnTo>
                      <a:pt x="113" y="652"/>
                    </a:lnTo>
                    <a:lnTo>
                      <a:pt x="85" y="567"/>
                    </a:lnTo>
                    <a:lnTo>
                      <a:pt x="56" y="539"/>
                    </a:lnTo>
                    <a:lnTo>
                      <a:pt x="56" y="397"/>
                    </a:lnTo>
                    <a:lnTo>
                      <a:pt x="85" y="369"/>
                    </a:lnTo>
                    <a:lnTo>
                      <a:pt x="85" y="312"/>
                    </a:lnTo>
                    <a:lnTo>
                      <a:pt x="0" y="284"/>
                    </a:lnTo>
                    <a:lnTo>
                      <a:pt x="28" y="170"/>
                    </a:lnTo>
                    <a:lnTo>
                      <a:pt x="85" y="29"/>
                    </a:lnTo>
                    <a:lnTo>
                      <a:pt x="141" y="85"/>
                    </a:lnTo>
                    <a:lnTo>
                      <a:pt x="198" y="85"/>
                    </a:lnTo>
                    <a:lnTo>
                      <a:pt x="255" y="170"/>
                    </a:lnTo>
                    <a:lnTo>
                      <a:pt x="311" y="170"/>
                    </a:lnTo>
                    <a:lnTo>
                      <a:pt x="368" y="114"/>
                    </a:lnTo>
                    <a:lnTo>
                      <a:pt x="368" y="85"/>
                    </a:lnTo>
                    <a:lnTo>
                      <a:pt x="425" y="29"/>
                    </a:lnTo>
                    <a:lnTo>
                      <a:pt x="481" y="57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27" name="Freeform 47"/>
              <p:cNvSpPr>
                <a:spLocks/>
              </p:cNvSpPr>
              <p:nvPr/>
            </p:nvSpPr>
            <p:spPr bwMode="auto">
              <a:xfrm>
                <a:off x="9326563" y="4079875"/>
                <a:ext cx="900113" cy="585788"/>
              </a:xfrm>
              <a:custGeom>
                <a:avLst/>
                <a:gdLst>
                  <a:gd name="T0" fmla="*/ 28 w 567"/>
                  <a:gd name="T1" fmla="*/ 114 h 369"/>
                  <a:gd name="T2" fmla="*/ 85 w 567"/>
                  <a:gd name="T3" fmla="*/ 114 h 369"/>
                  <a:gd name="T4" fmla="*/ 141 w 567"/>
                  <a:gd name="T5" fmla="*/ 29 h 369"/>
                  <a:gd name="T6" fmla="*/ 283 w 567"/>
                  <a:gd name="T7" fmla="*/ 57 h 369"/>
                  <a:gd name="T8" fmla="*/ 312 w 567"/>
                  <a:gd name="T9" fmla="*/ 0 h 369"/>
                  <a:gd name="T10" fmla="*/ 425 w 567"/>
                  <a:gd name="T11" fmla="*/ 29 h 369"/>
                  <a:gd name="T12" fmla="*/ 453 w 567"/>
                  <a:gd name="T13" fmla="*/ 85 h 369"/>
                  <a:gd name="T14" fmla="*/ 510 w 567"/>
                  <a:gd name="T15" fmla="*/ 57 h 369"/>
                  <a:gd name="T16" fmla="*/ 567 w 567"/>
                  <a:gd name="T17" fmla="*/ 114 h 369"/>
                  <a:gd name="T18" fmla="*/ 453 w 567"/>
                  <a:gd name="T19" fmla="*/ 199 h 369"/>
                  <a:gd name="T20" fmla="*/ 312 w 567"/>
                  <a:gd name="T21" fmla="*/ 227 h 369"/>
                  <a:gd name="T22" fmla="*/ 283 w 567"/>
                  <a:gd name="T23" fmla="*/ 369 h 369"/>
                  <a:gd name="T24" fmla="*/ 227 w 567"/>
                  <a:gd name="T25" fmla="*/ 341 h 369"/>
                  <a:gd name="T26" fmla="*/ 198 w 567"/>
                  <a:gd name="T27" fmla="*/ 284 h 369"/>
                  <a:gd name="T28" fmla="*/ 141 w 567"/>
                  <a:gd name="T29" fmla="*/ 369 h 369"/>
                  <a:gd name="T30" fmla="*/ 56 w 567"/>
                  <a:gd name="T31" fmla="*/ 312 h 369"/>
                  <a:gd name="T32" fmla="*/ 56 w 567"/>
                  <a:gd name="T33" fmla="*/ 227 h 369"/>
                  <a:gd name="T34" fmla="*/ 0 w 567"/>
                  <a:gd name="T35" fmla="*/ 227 h 369"/>
                  <a:gd name="T36" fmla="*/ 0 w 567"/>
                  <a:gd name="T37" fmla="*/ 199 h 369"/>
                  <a:gd name="T38" fmla="*/ 28 w 567"/>
                  <a:gd name="T39" fmla="*/ 171 h 369"/>
                  <a:gd name="T40" fmla="*/ 28 w 567"/>
                  <a:gd name="T41" fmla="*/ 114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67" h="369">
                    <a:moveTo>
                      <a:pt x="28" y="114"/>
                    </a:moveTo>
                    <a:lnTo>
                      <a:pt x="85" y="114"/>
                    </a:lnTo>
                    <a:lnTo>
                      <a:pt x="141" y="29"/>
                    </a:lnTo>
                    <a:lnTo>
                      <a:pt x="283" y="57"/>
                    </a:lnTo>
                    <a:lnTo>
                      <a:pt x="312" y="0"/>
                    </a:lnTo>
                    <a:lnTo>
                      <a:pt x="425" y="29"/>
                    </a:lnTo>
                    <a:lnTo>
                      <a:pt x="453" y="85"/>
                    </a:lnTo>
                    <a:lnTo>
                      <a:pt x="510" y="57"/>
                    </a:lnTo>
                    <a:lnTo>
                      <a:pt x="567" y="114"/>
                    </a:lnTo>
                    <a:lnTo>
                      <a:pt x="453" y="199"/>
                    </a:lnTo>
                    <a:lnTo>
                      <a:pt x="312" y="227"/>
                    </a:lnTo>
                    <a:lnTo>
                      <a:pt x="283" y="369"/>
                    </a:lnTo>
                    <a:lnTo>
                      <a:pt x="227" y="341"/>
                    </a:lnTo>
                    <a:lnTo>
                      <a:pt x="198" y="284"/>
                    </a:lnTo>
                    <a:lnTo>
                      <a:pt x="141" y="369"/>
                    </a:lnTo>
                    <a:lnTo>
                      <a:pt x="56" y="312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199"/>
                    </a:lnTo>
                    <a:lnTo>
                      <a:pt x="28" y="171"/>
                    </a:lnTo>
                    <a:lnTo>
                      <a:pt x="28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28" name="Freeform 48"/>
              <p:cNvSpPr>
                <a:spLocks/>
              </p:cNvSpPr>
              <p:nvPr/>
            </p:nvSpPr>
            <p:spPr bwMode="auto">
              <a:xfrm>
                <a:off x="8066088" y="3944938"/>
                <a:ext cx="1304925" cy="1530350"/>
              </a:xfrm>
              <a:custGeom>
                <a:avLst/>
                <a:gdLst>
                  <a:gd name="T0" fmla="*/ 0 w 822"/>
                  <a:gd name="T1" fmla="*/ 652 h 964"/>
                  <a:gd name="T2" fmla="*/ 85 w 822"/>
                  <a:gd name="T3" fmla="*/ 681 h 964"/>
                  <a:gd name="T4" fmla="*/ 113 w 822"/>
                  <a:gd name="T5" fmla="*/ 596 h 964"/>
                  <a:gd name="T6" fmla="*/ 170 w 822"/>
                  <a:gd name="T7" fmla="*/ 624 h 964"/>
                  <a:gd name="T8" fmla="*/ 255 w 822"/>
                  <a:gd name="T9" fmla="*/ 511 h 964"/>
                  <a:gd name="T10" fmla="*/ 312 w 822"/>
                  <a:gd name="T11" fmla="*/ 511 h 964"/>
                  <a:gd name="T12" fmla="*/ 340 w 822"/>
                  <a:gd name="T13" fmla="*/ 397 h 964"/>
                  <a:gd name="T14" fmla="*/ 397 w 822"/>
                  <a:gd name="T15" fmla="*/ 284 h 964"/>
                  <a:gd name="T16" fmla="*/ 397 w 822"/>
                  <a:gd name="T17" fmla="*/ 199 h 964"/>
                  <a:gd name="T18" fmla="*/ 368 w 822"/>
                  <a:gd name="T19" fmla="*/ 170 h 964"/>
                  <a:gd name="T20" fmla="*/ 425 w 822"/>
                  <a:gd name="T21" fmla="*/ 114 h 964"/>
                  <a:gd name="T22" fmla="*/ 397 w 822"/>
                  <a:gd name="T23" fmla="*/ 0 h 964"/>
                  <a:gd name="T24" fmla="*/ 510 w 822"/>
                  <a:gd name="T25" fmla="*/ 85 h 964"/>
                  <a:gd name="T26" fmla="*/ 567 w 822"/>
                  <a:gd name="T27" fmla="*/ 57 h 964"/>
                  <a:gd name="T28" fmla="*/ 652 w 822"/>
                  <a:gd name="T29" fmla="*/ 114 h 964"/>
                  <a:gd name="T30" fmla="*/ 709 w 822"/>
                  <a:gd name="T31" fmla="*/ 199 h 964"/>
                  <a:gd name="T32" fmla="*/ 765 w 822"/>
                  <a:gd name="T33" fmla="*/ 170 h 964"/>
                  <a:gd name="T34" fmla="*/ 822 w 822"/>
                  <a:gd name="T35" fmla="*/ 199 h 964"/>
                  <a:gd name="T36" fmla="*/ 822 w 822"/>
                  <a:gd name="T37" fmla="*/ 256 h 964"/>
                  <a:gd name="T38" fmla="*/ 794 w 822"/>
                  <a:gd name="T39" fmla="*/ 284 h 964"/>
                  <a:gd name="T40" fmla="*/ 794 w 822"/>
                  <a:gd name="T41" fmla="*/ 312 h 964"/>
                  <a:gd name="T42" fmla="*/ 737 w 822"/>
                  <a:gd name="T43" fmla="*/ 369 h 964"/>
                  <a:gd name="T44" fmla="*/ 680 w 822"/>
                  <a:gd name="T45" fmla="*/ 341 h 964"/>
                  <a:gd name="T46" fmla="*/ 680 w 822"/>
                  <a:gd name="T47" fmla="*/ 397 h 964"/>
                  <a:gd name="T48" fmla="*/ 624 w 822"/>
                  <a:gd name="T49" fmla="*/ 426 h 964"/>
                  <a:gd name="T50" fmla="*/ 680 w 822"/>
                  <a:gd name="T51" fmla="*/ 596 h 964"/>
                  <a:gd name="T52" fmla="*/ 652 w 822"/>
                  <a:gd name="T53" fmla="*/ 624 h 964"/>
                  <a:gd name="T54" fmla="*/ 624 w 822"/>
                  <a:gd name="T55" fmla="*/ 709 h 964"/>
                  <a:gd name="T56" fmla="*/ 567 w 822"/>
                  <a:gd name="T57" fmla="*/ 766 h 964"/>
                  <a:gd name="T58" fmla="*/ 454 w 822"/>
                  <a:gd name="T59" fmla="*/ 709 h 964"/>
                  <a:gd name="T60" fmla="*/ 425 w 822"/>
                  <a:gd name="T61" fmla="*/ 794 h 964"/>
                  <a:gd name="T62" fmla="*/ 312 w 822"/>
                  <a:gd name="T63" fmla="*/ 737 h 964"/>
                  <a:gd name="T64" fmla="*/ 340 w 822"/>
                  <a:gd name="T65" fmla="*/ 822 h 964"/>
                  <a:gd name="T66" fmla="*/ 312 w 822"/>
                  <a:gd name="T67" fmla="*/ 851 h 964"/>
                  <a:gd name="T68" fmla="*/ 340 w 822"/>
                  <a:gd name="T69" fmla="*/ 879 h 964"/>
                  <a:gd name="T70" fmla="*/ 312 w 822"/>
                  <a:gd name="T71" fmla="*/ 936 h 964"/>
                  <a:gd name="T72" fmla="*/ 198 w 822"/>
                  <a:gd name="T73" fmla="*/ 879 h 964"/>
                  <a:gd name="T74" fmla="*/ 113 w 822"/>
                  <a:gd name="T75" fmla="*/ 964 h 964"/>
                  <a:gd name="T76" fmla="*/ 28 w 822"/>
                  <a:gd name="T77" fmla="*/ 964 h 964"/>
                  <a:gd name="T78" fmla="*/ 57 w 822"/>
                  <a:gd name="T79" fmla="*/ 851 h 964"/>
                  <a:gd name="T80" fmla="*/ 113 w 822"/>
                  <a:gd name="T81" fmla="*/ 766 h 964"/>
                  <a:gd name="T82" fmla="*/ 28 w 822"/>
                  <a:gd name="T83" fmla="*/ 737 h 964"/>
                  <a:gd name="T84" fmla="*/ 0 w 822"/>
                  <a:gd name="T85" fmla="*/ 652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22" h="964">
                    <a:moveTo>
                      <a:pt x="0" y="652"/>
                    </a:moveTo>
                    <a:lnTo>
                      <a:pt x="85" y="681"/>
                    </a:lnTo>
                    <a:lnTo>
                      <a:pt x="113" y="596"/>
                    </a:lnTo>
                    <a:lnTo>
                      <a:pt x="170" y="624"/>
                    </a:lnTo>
                    <a:lnTo>
                      <a:pt x="255" y="511"/>
                    </a:lnTo>
                    <a:lnTo>
                      <a:pt x="312" y="511"/>
                    </a:lnTo>
                    <a:lnTo>
                      <a:pt x="340" y="397"/>
                    </a:lnTo>
                    <a:lnTo>
                      <a:pt x="397" y="284"/>
                    </a:lnTo>
                    <a:lnTo>
                      <a:pt x="397" y="199"/>
                    </a:lnTo>
                    <a:lnTo>
                      <a:pt x="368" y="170"/>
                    </a:lnTo>
                    <a:lnTo>
                      <a:pt x="425" y="114"/>
                    </a:lnTo>
                    <a:lnTo>
                      <a:pt x="397" y="0"/>
                    </a:lnTo>
                    <a:lnTo>
                      <a:pt x="510" y="85"/>
                    </a:lnTo>
                    <a:lnTo>
                      <a:pt x="567" y="57"/>
                    </a:lnTo>
                    <a:lnTo>
                      <a:pt x="652" y="114"/>
                    </a:lnTo>
                    <a:lnTo>
                      <a:pt x="709" y="199"/>
                    </a:lnTo>
                    <a:lnTo>
                      <a:pt x="765" y="170"/>
                    </a:lnTo>
                    <a:lnTo>
                      <a:pt x="822" y="199"/>
                    </a:lnTo>
                    <a:lnTo>
                      <a:pt x="822" y="256"/>
                    </a:lnTo>
                    <a:lnTo>
                      <a:pt x="794" y="284"/>
                    </a:lnTo>
                    <a:lnTo>
                      <a:pt x="794" y="312"/>
                    </a:lnTo>
                    <a:lnTo>
                      <a:pt x="737" y="369"/>
                    </a:lnTo>
                    <a:lnTo>
                      <a:pt x="680" y="341"/>
                    </a:lnTo>
                    <a:lnTo>
                      <a:pt x="680" y="397"/>
                    </a:lnTo>
                    <a:lnTo>
                      <a:pt x="624" y="426"/>
                    </a:lnTo>
                    <a:lnTo>
                      <a:pt x="680" y="596"/>
                    </a:lnTo>
                    <a:lnTo>
                      <a:pt x="652" y="624"/>
                    </a:lnTo>
                    <a:lnTo>
                      <a:pt x="624" y="709"/>
                    </a:lnTo>
                    <a:lnTo>
                      <a:pt x="567" y="766"/>
                    </a:lnTo>
                    <a:lnTo>
                      <a:pt x="454" y="709"/>
                    </a:lnTo>
                    <a:lnTo>
                      <a:pt x="425" y="794"/>
                    </a:lnTo>
                    <a:lnTo>
                      <a:pt x="312" y="737"/>
                    </a:lnTo>
                    <a:lnTo>
                      <a:pt x="340" y="822"/>
                    </a:lnTo>
                    <a:lnTo>
                      <a:pt x="312" y="851"/>
                    </a:lnTo>
                    <a:lnTo>
                      <a:pt x="340" y="879"/>
                    </a:lnTo>
                    <a:lnTo>
                      <a:pt x="312" y="936"/>
                    </a:lnTo>
                    <a:lnTo>
                      <a:pt x="198" y="879"/>
                    </a:lnTo>
                    <a:lnTo>
                      <a:pt x="113" y="964"/>
                    </a:lnTo>
                    <a:lnTo>
                      <a:pt x="28" y="964"/>
                    </a:lnTo>
                    <a:lnTo>
                      <a:pt x="57" y="851"/>
                    </a:lnTo>
                    <a:lnTo>
                      <a:pt x="113" y="766"/>
                    </a:lnTo>
                    <a:lnTo>
                      <a:pt x="28" y="737"/>
                    </a:lnTo>
                    <a:lnTo>
                      <a:pt x="0" y="65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29" name="Freeform 49"/>
              <p:cNvSpPr>
                <a:spLocks/>
              </p:cNvSpPr>
              <p:nvPr/>
            </p:nvSpPr>
            <p:spPr bwMode="auto">
              <a:xfrm>
                <a:off x="9056688" y="4440238"/>
                <a:ext cx="765175" cy="1035050"/>
              </a:xfrm>
              <a:custGeom>
                <a:avLst/>
                <a:gdLst>
                  <a:gd name="T0" fmla="*/ 56 w 482"/>
                  <a:gd name="T1" fmla="*/ 29 h 652"/>
                  <a:gd name="T2" fmla="*/ 56 w 482"/>
                  <a:gd name="T3" fmla="*/ 85 h 652"/>
                  <a:gd name="T4" fmla="*/ 0 w 482"/>
                  <a:gd name="T5" fmla="*/ 114 h 652"/>
                  <a:gd name="T6" fmla="*/ 56 w 482"/>
                  <a:gd name="T7" fmla="*/ 284 h 652"/>
                  <a:gd name="T8" fmla="*/ 28 w 482"/>
                  <a:gd name="T9" fmla="*/ 312 h 652"/>
                  <a:gd name="T10" fmla="*/ 0 w 482"/>
                  <a:gd name="T11" fmla="*/ 397 h 652"/>
                  <a:gd name="T12" fmla="*/ 85 w 482"/>
                  <a:gd name="T13" fmla="*/ 482 h 652"/>
                  <a:gd name="T14" fmla="*/ 56 w 482"/>
                  <a:gd name="T15" fmla="*/ 539 h 652"/>
                  <a:gd name="T16" fmla="*/ 141 w 482"/>
                  <a:gd name="T17" fmla="*/ 539 h 652"/>
                  <a:gd name="T18" fmla="*/ 170 w 482"/>
                  <a:gd name="T19" fmla="*/ 596 h 652"/>
                  <a:gd name="T20" fmla="*/ 226 w 482"/>
                  <a:gd name="T21" fmla="*/ 567 h 652"/>
                  <a:gd name="T22" fmla="*/ 340 w 482"/>
                  <a:gd name="T23" fmla="*/ 652 h 652"/>
                  <a:gd name="T24" fmla="*/ 397 w 482"/>
                  <a:gd name="T25" fmla="*/ 567 h 652"/>
                  <a:gd name="T26" fmla="*/ 311 w 482"/>
                  <a:gd name="T27" fmla="*/ 482 h 652"/>
                  <a:gd name="T28" fmla="*/ 340 w 482"/>
                  <a:gd name="T29" fmla="*/ 454 h 652"/>
                  <a:gd name="T30" fmla="*/ 311 w 482"/>
                  <a:gd name="T31" fmla="*/ 369 h 652"/>
                  <a:gd name="T32" fmla="*/ 397 w 482"/>
                  <a:gd name="T33" fmla="*/ 397 h 652"/>
                  <a:gd name="T34" fmla="*/ 425 w 482"/>
                  <a:gd name="T35" fmla="*/ 369 h 652"/>
                  <a:gd name="T36" fmla="*/ 482 w 482"/>
                  <a:gd name="T37" fmla="*/ 397 h 652"/>
                  <a:gd name="T38" fmla="*/ 453 w 482"/>
                  <a:gd name="T39" fmla="*/ 284 h 652"/>
                  <a:gd name="T40" fmla="*/ 397 w 482"/>
                  <a:gd name="T41" fmla="*/ 227 h 652"/>
                  <a:gd name="T42" fmla="*/ 425 w 482"/>
                  <a:gd name="T43" fmla="*/ 199 h 652"/>
                  <a:gd name="T44" fmla="*/ 482 w 482"/>
                  <a:gd name="T45" fmla="*/ 227 h 652"/>
                  <a:gd name="T46" fmla="*/ 482 w 482"/>
                  <a:gd name="T47" fmla="*/ 170 h 652"/>
                  <a:gd name="T48" fmla="*/ 453 w 482"/>
                  <a:gd name="T49" fmla="*/ 142 h 652"/>
                  <a:gd name="T50" fmla="*/ 397 w 482"/>
                  <a:gd name="T51" fmla="*/ 114 h 652"/>
                  <a:gd name="T52" fmla="*/ 368 w 482"/>
                  <a:gd name="T53" fmla="*/ 57 h 652"/>
                  <a:gd name="T54" fmla="*/ 311 w 482"/>
                  <a:gd name="T55" fmla="*/ 142 h 652"/>
                  <a:gd name="T56" fmla="*/ 226 w 482"/>
                  <a:gd name="T57" fmla="*/ 85 h 652"/>
                  <a:gd name="T58" fmla="*/ 226 w 482"/>
                  <a:gd name="T59" fmla="*/ 0 h 652"/>
                  <a:gd name="T60" fmla="*/ 170 w 482"/>
                  <a:gd name="T61" fmla="*/ 0 h 652"/>
                  <a:gd name="T62" fmla="*/ 113 w 482"/>
                  <a:gd name="T63" fmla="*/ 57 h 652"/>
                  <a:gd name="T64" fmla="*/ 56 w 482"/>
                  <a:gd name="T65" fmla="*/ 29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82" h="652">
                    <a:moveTo>
                      <a:pt x="56" y="29"/>
                    </a:moveTo>
                    <a:lnTo>
                      <a:pt x="56" y="85"/>
                    </a:lnTo>
                    <a:lnTo>
                      <a:pt x="0" y="114"/>
                    </a:lnTo>
                    <a:lnTo>
                      <a:pt x="56" y="284"/>
                    </a:lnTo>
                    <a:lnTo>
                      <a:pt x="28" y="312"/>
                    </a:lnTo>
                    <a:lnTo>
                      <a:pt x="0" y="397"/>
                    </a:lnTo>
                    <a:lnTo>
                      <a:pt x="85" y="482"/>
                    </a:lnTo>
                    <a:lnTo>
                      <a:pt x="56" y="539"/>
                    </a:lnTo>
                    <a:lnTo>
                      <a:pt x="141" y="539"/>
                    </a:lnTo>
                    <a:lnTo>
                      <a:pt x="170" y="596"/>
                    </a:lnTo>
                    <a:lnTo>
                      <a:pt x="226" y="567"/>
                    </a:lnTo>
                    <a:lnTo>
                      <a:pt x="340" y="652"/>
                    </a:lnTo>
                    <a:lnTo>
                      <a:pt x="397" y="567"/>
                    </a:lnTo>
                    <a:lnTo>
                      <a:pt x="311" y="482"/>
                    </a:lnTo>
                    <a:lnTo>
                      <a:pt x="340" y="454"/>
                    </a:lnTo>
                    <a:lnTo>
                      <a:pt x="311" y="369"/>
                    </a:lnTo>
                    <a:lnTo>
                      <a:pt x="397" y="397"/>
                    </a:lnTo>
                    <a:lnTo>
                      <a:pt x="425" y="369"/>
                    </a:lnTo>
                    <a:lnTo>
                      <a:pt x="482" y="397"/>
                    </a:lnTo>
                    <a:lnTo>
                      <a:pt x="453" y="284"/>
                    </a:lnTo>
                    <a:lnTo>
                      <a:pt x="397" y="227"/>
                    </a:lnTo>
                    <a:lnTo>
                      <a:pt x="425" y="199"/>
                    </a:lnTo>
                    <a:lnTo>
                      <a:pt x="482" y="227"/>
                    </a:lnTo>
                    <a:lnTo>
                      <a:pt x="482" y="170"/>
                    </a:lnTo>
                    <a:lnTo>
                      <a:pt x="453" y="142"/>
                    </a:lnTo>
                    <a:lnTo>
                      <a:pt x="397" y="114"/>
                    </a:lnTo>
                    <a:lnTo>
                      <a:pt x="368" y="57"/>
                    </a:lnTo>
                    <a:lnTo>
                      <a:pt x="311" y="142"/>
                    </a:lnTo>
                    <a:lnTo>
                      <a:pt x="226" y="85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13" y="57"/>
                    </a:lnTo>
                    <a:lnTo>
                      <a:pt x="56" y="2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30" name="Freeform 50"/>
              <p:cNvSpPr>
                <a:spLocks/>
              </p:cNvSpPr>
              <p:nvPr/>
            </p:nvSpPr>
            <p:spPr bwMode="auto">
              <a:xfrm>
                <a:off x="8561388" y="5070475"/>
                <a:ext cx="1035050" cy="809625"/>
              </a:xfrm>
              <a:custGeom>
                <a:avLst/>
                <a:gdLst>
                  <a:gd name="T0" fmla="*/ 0 w 652"/>
                  <a:gd name="T1" fmla="*/ 227 h 510"/>
                  <a:gd name="T2" fmla="*/ 28 w 652"/>
                  <a:gd name="T3" fmla="*/ 170 h 510"/>
                  <a:gd name="T4" fmla="*/ 0 w 652"/>
                  <a:gd name="T5" fmla="*/ 142 h 510"/>
                  <a:gd name="T6" fmla="*/ 28 w 652"/>
                  <a:gd name="T7" fmla="*/ 113 h 510"/>
                  <a:gd name="T8" fmla="*/ 0 w 652"/>
                  <a:gd name="T9" fmla="*/ 28 h 510"/>
                  <a:gd name="T10" fmla="*/ 113 w 652"/>
                  <a:gd name="T11" fmla="*/ 85 h 510"/>
                  <a:gd name="T12" fmla="*/ 142 w 652"/>
                  <a:gd name="T13" fmla="*/ 0 h 510"/>
                  <a:gd name="T14" fmla="*/ 255 w 652"/>
                  <a:gd name="T15" fmla="*/ 57 h 510"/>
                  <a:gd name="T16" fmla="*/ 312 w 652"/>
                  <a:gd name="T17" fmla="*/ 0 h 510"/>
                  <a:gd name="T18" fmla="*/ 397 w 652"/>
                  <a:gd name="T19" fmla="*/ 85 h 510"/>
                  <a:gd name="T20" fmla="*/ 368 w 652"/>
                  <a:gd name="T21" fmla="*/ 142 h 510"/>
                  <a:gd name="T22" fmla="*/ 453 w 652"/>
                  <a:gd name="T23" fmla="*/ 142 h 510"/>
                  <a:gd name="T24" fmla="*/ 482 w 652"/>
                  <a:gd name="T25" fmla="*/ 199 h 510"/>
                  <a:gd name="T26" fmla="*/ 538 w 652"/>
                  <a:gd name="T27" fmla="*/ 170 h 510"/>
                  <a:gd name="T28" fmla="*/ 652 w 652"/>
                  <a:gd name="T29" fmla="*/ 255 h 510"/>
                  <a:gd name="T30" fmla="*/ 652 w 652"/>
                  <a:gd name="T31" fmla="*/ 340 h 510"/>
                  <a:gd name="T32" fmla="*/ 595 w 652"/>
                  <a:gd name="T33" fmla="*/ 510 h 510"/>
                  <a:gd name="T34" fmla="*/ 567 w 652"/>
                  <a:gd name="T35" fmla="*/ 510 h 510"/>
                  <a:gd name="T36" fmla="*/ 538 w 652"/>
                  <a:gd name="T37" fmla="*/ 482 h 510"/>
                  <a:gd name="T38" fmla="*/ 482 w 652"/>
                  <a:gd name="T39" fmla="*/ 510 h 510"/>
                  <a:gd name="T40" fmla="*/ 482 w 652"/>
                  <a:gd name="T41" fmla="*/ 454 h 510"/>
                  <a:gd name="T42" fmla="*/ 453 w 652"/>
                  <a:gd name="T43" fmla="*/ 397 h 510"/>
                  <a:gd name="T44" fmla="*/ 397 w 652"/>
                  <a:gd name="T45" fmla="*/ 397 h 510"/>
                  <a:gd name="T46" fmla="*/ 340 w 652"/>
                  <a:gd name="T47" fmla="*/ 369 h 510"/>
                  <a:gd name="T48" fmla="*/ 312 w 652"/>
                  <a:gd name="T49" fmla="*/ 312 h 510"/>
                  <a:gd name="T50" fmla="*/ 255 w 652"/>
                  <a:gd name="T51" fmla="*/ 312 h 510"/>
                  <a:gd name="T52" fmla="*/ 255 w 652"/>
                  <a:gd name="T53" fmla="*/ 284 h 510"/>
                  <a:gd name="T54" fmla="*/ 255 w 652"/>
                  <a:gd name="T55" fmla="*/ 227 h 510"/>
                  <a:gd name="T56" fmla="*/ 227 w 652"/>
                  <a:gd name="T57" fmla="*/ 199 h 510"/>
                  <a:gd name="T58" fmla="*/ 198 w 652"/>
                  <a:gd name="T59" fmla="*/ 284 h 510"/>
                  <a:gd name="T60" fmla="*/ 142 w 652"/>
                  <a:gd name="T61" fmla="*/ 284 h 510"/>
                  <a:gd name="T62" fmla="*/ 113 w 652"/>
                  <a:gd name="T63" fmla="*/ 255 h 510"/>
                  <a:gd name="T64" fmla="*/ 56 w 652"/>
                  <a:gd name="T65" fmla="*/ 255 h 510"/>
                  <a:gd name="T66" fmla="*/ 0 w 652"/>
                  <a:gd name="T67" fmla="*/ 22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52" h="510">
                    <a:moveTo>
                      <a:pt x="0" y="227"/>
                    </a:moveTo>
                    <a:lnTo>
                      <a:pt x="28" y="170"/>
                    </a:lnTo>
                    <a:lnTo>
                      <a:pt x="0" y="142"/>
                    </a:lnTo>
                    <a:lnTo>
                      <a:pt x="28" y="113"/>
                    </a:lnTo>
                    <a:lnTo>
                      <a:pt x="0" y="28"/>
                    </a:lnTo>
                    <a:lnTo>
                      <a:pt x="113" y="85"/>
                    </a:lnTo>
                    <a:lnTo>
                      <a:pt x="142" y="0"/>
                    </a:lnTo>
                    <a:lnTo>
                      <a:pt x="255" y="57"/>
                    </a:lnTo>
                    <a:lnTo>
                      <a:pt x="312" y="0"/>
                    </a:lnTo>
                    <a:lnTo>
                      <a:pt x="397" y="85"/>
                    </a:lnTo>
                    <a:lnTo>
                      <a:pt x="368" y="142"/>
                    </a:lnTo>
                    <a:lnTo>
                      <a:pt x="453" y="142"/>
                    </a:lnTo>
                    <a:lnTo>
                      <a:pt x="482" y="199"/>
                    </a:lnTo>
                    <a:lnTo>
                      <a:pt x="538" y="170"/>
                    </a:lnTo>
                    <a:lnTo>
                      <a:pt x="652" y="255"/>
                    </a:lnTo>
                    <a:lnTo>
                      <a:pt x="652" y="340"/>
                    </a:lnTo>
                    <a:lnTo>
                      <a:pt x="595" y="510"/>
                    </a:lnTo>
                    <a:lnTo>
                      <a:pt x="567" y="510"/>
                    </a:lnTo>
                    <a:lnTo>
                      <a:pt x="538" y="482"/>
                    </a:lnTo>
                    <a:lnTo>
                      <a:pt x="482" y="510"/>
                    </a:lnTo>
                    <a:lnTo>
                      <a:pt x="482" y="454"/>
                    </a:lnTo>
                    <a:lnTo>
                      <a:pt x="453" y="397"/>
                    </a:lnTo>
                    <a:lnTo>
                      <a:pt x="397" y="397"/>
                    </a:lnTo>
                    <a:lnTo>
                      <a:pt x="340" y="369"/>
                    </a:lnTo>
                    <a:lnTo>
                      <a:pt x="312" y="312"/>
                    </a:lnTo>
                    <a:lnTo>
                      <a:pt x="255" y="312"/>
                    </a:lnTo>
                    <a:lnTo>
                      <a:pt x="255" y="284"/>
                    </a:lnTo>
                    <a:lnTo>
                      <a:pt x="255" y="227"/>
                    </a:lnTo>
                    <a:lnTo>
                      <a:pt x="227" y="199"/>
                    </a:lnTo>
                    <a:lnTo>
                      <a:pt x="198" y="284"/>
                    </a:lnTo>
                    <a:lnTo>
                      <a:pt x="142" y="284"/>
                    </a:lnTo>
                    <a:lnTo>
                      <a:pt x="113" y="255"/>
                    </a:lnTo>
                    <a:lnTo>
                      <a:pt x="56" y="255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31" name="Freeform 51"/>
              <p:cNvSpPr>
                <a:spLocks/>
              </p:cNvSpPr>
              <p:nvPr/>
            </p:nvSpPr>
            <p:spPr bwMode="auto">
              <a:xfrm>
                <a:off x="10001250" y="3765550"/>
                <a:ext cx="990600" cy="1125538"/>
              </a:xfrm>
              <a:custGeom>
                <a:avLst/>
                <a:gdLst>
                  <a:gd name="T0" fmla="*/ 28 w 624"/>
                  <a:gd name="T1" fmla="*/ 397 h 709"/>
                  <a:gd name="T2" fmla="*/ 85 w 624"/>
                  <a:gd name="T3" fmla="*/ 454 h 709"/>
                  <a:gd name="T4" fmla="*/ 142 w 624"/>
                  <a:gd name="T5" fmla="*/ 454 h 709"/>
                  <a:gd name="T6" fmla="*/ 170 w 624"/>
                  <a:gd name="T7" fmla="*/ 539 h 709"/>
                  <a:gd name="T8" fmla="*/ 255 w 624"/>
                  <a:gd name="T9" fmla="*/ 510 h 709"/>
                  <a:gd name="T10" fmla="*/ 340 w 624"/>
                  <a:gd name="T11" fmla="*/ 567 h 709"/>
                  <a:gd name="T12" fmla="*/ 369 w 624"/>
                  <a:gd name="T13" fmla="*/ 539 h 709"/>
                  <a:gd name="T14" fmla="*/ 425 w 624"/>
                  <a:gd name="T15" fmla="*/ 567 h 709"/>
                  <a:gd name="T16" fmla="*/ 397 w 624"/>
                  <a:gd name="T17" fmla="*/ 595 h 709"/>
                  <a:gd name="T18" fmla="*/ 454 w 624"/>
                  <a:gd name="T19" fmla="*/ 624 h 709"/>
                  <a:gd name="T20" fmla="*/ 510 w 624"/>
                  <a:gd name="T21" fmla="*/ 595 h 709"/>
                  <a:gd name="T22" fmla="*/ 539 w 624"/>
                  <a:gd name="T23" fmla="*/ 624 h 709"/>
                  <a:gd name="T24" fmla="*/ 510 w 624"/>
                  <a:gd name="T25" fmla="*/ 680 h 709"/>
                  <a:gd name="T26" fmla="*/ 539 w 624"/>
                  <a:gd name="T27" fmla="*/ 709 h 709"/>
                  <a:gd name="T28" fmla="*/ 595 w 624"/>
                  <a:gd name="T29" fmla="*/ 652 h 709"/>
                  <a:gd name="T30" fmla="*/ 624 w 624"/>
                  <a:gd name="T31" fmla="*/ 539 h 709"/>
                  <a:gd name="T32" fmla="*/ 567 w 624"/>
                  <a:gd name="T33" fmla="*/ 510 h 709"/>
                  <a:gd name="T34" fmla="*/ 539 w 624"/>
                  <a:gd name="T35" fmla="*/ 539 h 709"/>
                  <a:gd name="T36" fmla="*/ 482 w 624"/>
                  <a:gd name="T37" fmla="*/ 510 h 709"/>
                  <a:gd name="T38" fmla="*/ 510 w 624"/>
                  <a:gd name="T39" fmla="*/ 482 h 709"/>
                  <a:gd name="T40" fmla="*/ 482 w 624"/>
                  <a:gd name="T41" fmla="*/ 454 h 709"/>
                  <a:gd name="T42" fmla="*/ 482 w 624"/>
                  <a:gd name="T43" fmla="*/ 425 h 709"/>
                  <a:gd name="T44" fmla="*/ 454 w 624"/>
                  <a:gd name="T45" fmla="*/ 397 h 709"/>
                  <a:gd name="T46" fmla="*/ 510 w 624"/>
                  <a:gd name="T47" fmla="*/ 425 h 709"/>
                  <a:gd name="T48" fmla="*/ 510 w 624"/>
                  <a:gd name="T49" fmla="*/ 397 h 709"/>
                  <a:gd name="T50" fmla="*/ 482 w 624"/>
                  <a:gd name="T51" fmla="*/ 369 h 709"/>
                  <a:gd name="T52" fmla="*/ 539 w 624"/>
                  <a:gd name="T53" fmla="*/ 369 h 709"/>
                  <a:gd name="T54" fmla="*/ 595 w 624"/>
                  <a:gd name="T55" fmla="*/ 227 h 709"/>
                  <a:gd name="T56" fmla="*/ 539 w 624"/>
                  <a:gd name="T57" fmla="*/ 198 h 709"/>
                  <a:gd name="T58" fmla="*/ 482 w 624"/>
                  <a:gd name="T59" fmla="*/ 283 h 709"/>
                  <a:gd name="T60" fmla="*/ 454 w 624"/>
                  <a:gd name="T61" fmla="*/ 283 h 709"/>
                  <a:gd name="T62" fmla="*/ 510 w 624"/>
                  <a:gd name="T63" fmla="*/ 198 h 709"/>
                  <a:gd name="T64" fmla="*/ 454 w 624"/>
                  <a:gd name="T65" fmla="*/ 170 h 709"/>
                  <a:gd name="T66" fmla="*/ 397 w 624"/>
                  <a:gd name="T67" fmla="*/ 255 h 709"/>
                  <a:gd name="T68" fmla="*/ 369 w 624"/>
                  <a:gd name="T69" fmla="*/ 227 h 709"/>
                  <a:gd name="T70" fmla="*/ 454 w 624"/>
                  <a:gd name="T71" fmla="*/ 113 h 709"/>
                  <a:gd name="T72" fmla="*/ 397 w 624"/>
                  <a:gd name="T73" fmla="*/ 85 h 709"/>
                  <a:gd name="T74" fmla="*/ 312 w 624"/>
                  <a:gd name="T75" fmla="*/ 198 h 709"/>
                  <a:gd name="T76" fmla="*/ 283 w 624"/>
                  <a:gd name="T77" fmla="*/ 198 h 709"/>
                  <a:gd name="T78" fmla="*/ 340 w 624"/>
                  <a:gd name="T79" fmla="*/ 113 h 709"/>
                  <a:gd name="T80" fmla="*/ 312 w 624"/>
                  <a:gd name="T81" fmla="*/ 85 h 709"/>
                  <a:gd name="T82" fmla="*/ 255 w 624"/>
                  <a:gd name="T83" fmla="*/ 170 h 709"/>
                  <a:gd name="T84" fmla="*/ 198 w 624"/>
                  <a:gd name="T85" fmla="*/ 113 h 709"/>
                  <a:gd name="T86" fmla="*/ 227 w 624"/>
                  <a:gd name="T87" fmla="*/ 85 h 709"/>
                  <a:gd name="T88" fmla="*/ 198 w 624"/>
                  <a:gd name="T89" fmla="*/ 85 h 709"/>
                  <a:gd name="T90" fmla="*/ 227 w 624"/>
                  <a:gd name="T91" fmla="*/ 28 h 709"/>
                  <a:gd name="T92" fmla="*/ 170 w 624"/>
                  <a:gd name="T93" fmla="*/ 57 h 709"/>
                  <a:gd name="T94" fmla="*/ 170 w 624"/>
                  <a:gd name="T95" fmla="*/ 28 h 709"/>
                  <a:gd name="T96" fmla="*/ 142 w 624"/>
                  <a:gd name="T97" fmla="*/ 57 h 709"/>
                  <a:gd name="T98" fmla="*/ 142 w 624"/>
                  <a:gd name="T99" fmla="*/ 0 h 709"/>
                  <a:gd name="T100" fmla="*/ 28 w 624"/>
                  <a:gd name="T101" fmla="*/ 85 h 709"/>
                  <a:gd name="T102" fmla="*/ 57 w 624"/>
                  <a:gd name="T103" fmla="*/ 113 h 709"/>
                  <a:gd name="T104" fmla="*/ 0 w 624"/>
                  <a:gd name="T105" fmla="*/ 227 h 709"/>
                  <a:gd name="T106" fmla="*/ 28 w 624"/>
                  <a:gd name="T107" fmla="*/ 283 h 709"/>
                  <a:gd name="T108" fmla="*/ 85 w 624"/>
                  <a:gd name="T109" fmla="*/ 255 h 709"/>
                  <a:gd name="T110" fmla="*/ 142 w 624"/>
                  <a:gd name="T111" fmla="*/ 312 h 709"/>
                  <a:gd name="T112" fmla="*/ 28 w 624"/>
                  <a:gd name="T113" fmla="*/ 397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24" h="709">
                    <a:moveTo>
                      <a:pt x="28" y="397"/>
                    </a:moveTo>
                    <a:lnTo>
                      <a:pt x="85" y="454"/>
                    </a:lnTo>
                    <a:lnTo>
                      <a:pt x="142" y="454"/>
                    </a:lnTo>
                    <a:lnTo>
                      <a:pt x="170" y="539"/>
                    </a:lnTo>
                    <a:lnTo>
                      <a:pt x="255" y="510"/>
                    </a:lnTo>
                    <a:lnTo>
                      <a:pt x="340" y="567"/>
                    </a:lnTo>
                    <a:lnTo>
                      <a:pt x="369" y="539"/>
                    </a:lnTo>
                    <a:lnTo>
                      <a:pt x="425" y="567"/>
                    </a:lnTo>
                    <a:lnTo>
                      <a:pt x="397" y="595"/>
                    </a:lnTo>
                    <a:lnTo>
                      <a:pt x="454" y="624"/>
                    </a:lnTo>
                    <a:lnTo>
                      <a:pt x="510" y="595"/>
                    </a:lnTo>
                    <a:lnTo>
                      <a:pt x="539" y="624"/>
                    </a:lnTo>
                    <a:lnTo>
                      <a:pt x="510" y="680"/>
                    </a:lnTo>
                    <a:lnTo>
                      <a:pt x="539" y="709"/>
                    </a:lnTo>
                    <a:lnTo>
                      <a:pt x="595" y="652"/>
                    </a:lnTo>
                    <a:lnTo>
                      <a:pt x="624" y="539"/>
                    </a:lnTo>
                    <a:lnTo>
                      <a:pt x="567" y="510"/>
                    </a:lnTo>
                    <a:lnTo>
                      <a:pt x="539" y="539"/>
                    </a:lnTo>
                    <a:lnTo>
                      <a:pt x="482" y="510"/>
                    </a:lnTo>
                    <a:lnTo>
                      <a:pt x="510" y="482"/>
                    </a:lnTo>
                    <a:lnTo>
                      <a:pt x="482" y="454"/>
                    </a:lnTo>
                    <a:lnTo>
                      <a:pt x="482" y="425"/>
                    </a:lnTo>
                    <a:lnTo>
                      <a:pt x="454" y="397"/>
                    </a:lnTo>
                    <a:lnTo>
                      <a:pt x="510" y="425"/>
                    </a:lnTo>
                    <a:lnTo>
                      <a:pt x="510" y="397"/>
                    </a:lnTo>
                    <a:lnTo>
                      <a:pt x="482" y="369"/>
                    </a:lnTo>
                    <a:lnTo>
                      <a:pt x="539" y="369"/>
                    </a:lnTo>
                    <a:lnTo>
                      <a:pt x="595" y="227"/>
                    </a:lnTo>
                    <a:lnTo>
                      <a:pt x="539" y="198"/>
                    </a:lnTo>
                    <a:lnTo>
                      <a:pt x="482" y="283"/>
                    </a:lnTo>
                    <a:lnTo>
                      <a:pt x="454" y="283"/>
                    </a:lnTo>
                    <a:lnTo>
                      <a:pt x="510" y="198"/>
                    </a:lnTo>
                    <a:lnTo>
                      <a:pt x="454" y="170"/>
                    </a:lnTo>
                    <a:lnTo>
                      <a:pt x="397" y="255"/>
                    </a:lnTo>
                    <a:lnTo>
                      <a:pt x="369" y="227"/>
                    </a:lnTo>
                    <a:lnTo>
                      <a:pt x="454" y="113"/>
                    </a:lnTo>
                    <a:lnTo>
                      <a:pt x="397" y="85"/>
                    </a:lnTo>
                    <a:lnTo>
                      <a:pt x="312" y="198"/>
                    </a:lnTo>
                    <a:lnTo>
                      <a:pt x="283" y="198"/>
                    </a:lnTo>
                    <a:lnTo>
                      <a:pt x="340" y="113"/>
                    </a:lnTo>
                    <a:lnTo>
                      <a:pt x="312" y="85"/>
                    </a:lnTo>
                    <a:lnTo>
                      <a:pt x="255" y="170"/>
                    </a:lnTo>
                    <a:lnTo>
                      <a:pt x="198" y="113"/>
                    </a:lnTo>
                    <a:lnTo>
                      <a:pt x="227" y="85"/>
                    </a:lnTo>
                    <a:lnTo>
                      <a:pt x="198" y="85"/>
                    </a:lnTo>
                    <a:lnTo>
                      <a:pt x="227" y="28"/>
                    </a:lnTo>
                    <a:lnTo>
                      <a:pt x="170" y="57"/>
                    </a:lnTo>
                    <a:lnTo>
                      <a:pt x="170" y="28"/>
                    </a:lnTo>
                    <a:lnTo>
                      <a:pt x="142" y="57"/>
                    </a:lnTo>
                    <a:lnTo>
                      <a:pt x="142" y="0"/>
                    </a:lnTo>
                    <a:lnTo>
                      <a:pt x="28" y="85"/>
                    </a:lnTo>
                    <a:lnTo>
                      <a:pt x="57" y="113"/>
                    </a:lnTo>
                    <a:lnTo>
                      <a:pt x="0" y="227"/>
                    </a:lnTo>
                    <a:lnTo>
                      <a:pt x="28" y="283"/>
                    </a:lnTo>
                    <a:lnTo>
                      <a:pt x="85" y="255"/>
                    </a:lnTo>
                    <a:lnTo>
                      <a:pt x="142" y="312"/>
                    </a:lnTo>
                    <a:lnTo>
                      <a:pt x="28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32" name="Freeform 52"/>
              <p:cNvSpPr>
                <a:spLocks/>
              </p:cNvSpPr>
              <p:nvPr/>
            </p:nvSpPr>
            <p:spPr bwMode="auto">
              <a:xfrm>
                <a:off x="9550400" y="4395788"/>
                <a:ext cx="765175" cy="1214438"/>
              </a:xfrm>
              <a:custGeom>
                <a:avLst/>
                <a:gdLst>
                  <a:gd name="T0" fmla="*/ 29 w 482"/>
                  <a:gd name="T1" fmla="*/ 765 h 765"/>
                  <a:gd name="T2" fmla="*/ 171 w 482"/>
                  <a:gd name="T3" fmla="*/ 709 h 765"/>
                  <a:gd name="T4" fmla="*/ 256 w 482"/>
                  <a:gd name="T5" fmla="*/ 595 h 765"/>
                  <a:gd name="T6" fmla="*/ 312 w 482"/>
                  <a:gd name="T7" fmla="*/ 538 h 765"/>
                  <a:gd name="T8" fmla="*/ 312 w 482"/>
                  <a:gd name="T9" fmla="*/ 482 h 765"/>
                  <a:gd name="T10" fmla="*/ 341 w 482"/>
                  <a:gd name="T11" fmla="*/ 482 h 765"/>
                  <a:gd name="T12" fmla="*/ 369 w 482"/>
                  <a:gd name="T13" fmla="*/ 425 h 765"/>
                  <a:gd name="T14" fmla="*/ 312 w 482"/>
                  <a:gd name="T15" fmla="*/ 397 h 765"/>
                  <a:gd name="T16" fmla="*/ 397 w 482"/>
                  <a:gd name="T17" fmla="*/ 340 h 765"/>
                  <a:gd name="T18" fmla="*/ 369 w 482"/>
                  <a:gd name="T19" fmla="*/ 312 h 765"/>
                  <a:gd name="T20" fmla="*/ 284 w 482"/>
                  <a:gd name="T21" fmla="*/ 340 h 765"/>
                  <a:gd name="T22" fmla="*/ 284 w 482"/>
                  <a:gd name="T23" fmla="*/ 283 h 765"/>
                  <a:gd name="T24" fmla="*/ 312 w 482"/>
                  <a:gd name="T25" fmla="*/ 227 h 765"/>
                  <a:gd name="T26" fmla="*/ 369 w 482"/>
                  <a:gd name="T27" fmla="*/ 255 h 765"/>
                  <a:gd name="T28" fmla="*/ 482 w 482"/>
                  <a:gd name="T29" fmla="*/ 198 h 765"/>
                  <a:gd name="T30" fmla="*/ 454 w 482"/>
                  <a:gd name="T31" fmla="*/ 170 h 765"/>
                  <a:gd name="T32" fmla="*/ 341 w 482"/>
                  <a:gd name="T33" fmla="*/ 198 h 765"/>
                  <a:gd name="T34" fmla="*/ 312 w 482"/>
                  <a:gd name="T35" fmla="*/ 142 h 765"/>
                  <a:gd name="T36" fmla="*/ 341 w 482"/>
                  <a:gd name="T37" fmla="*/ 113 h 765"/>
                  <a:gd name="T38" fmla="*/ 369 w 482"/>
                  <a:gd name="T39" fmla="*/ 142 h 765"/>
                  <a:gd name="T40" fmla="*/ 454 w 482"/>
                  <a:gd name="T41" fmla="*/ 142 h 765"/>
                  <a:gd name="T42" fmla="*/ 426 w 482"/>
                  <a:gd name="T43" fmla="*/ 57 h 765"/>
                  <a:gd name="T44" fmla="*/ 369 w 482"/>
                  <a:gd name="T45" fmla="*/ 57 h 765"/>
                  <a:gd name="T46" fmla="*/ 312 w 482"/>
                  <a:gd name="T47" fmla="*/ 0 h 765"/>
                  <a:gd name="T48" fmla="*/ 171 w 482"/>
                  <a:gd name="T49" fmla="*/ 28 h 765"/>
                  <a:gd name="T50" fmla="*/ 142 w 482"/>
                  <a:gd name="T51" fmla="*/ 170 h 765"/>
                  <a:gd name="T52" fmla="*/ 171 w 482"/>
                  <a:gd name="T53" fmla="*/ 198 h 765"/>
                  <a:gd name="T54" fmla="*/ 171 w 482"/>
                  <a:gd name="T55" fmla="*/ 255 h 765"/>
                  <a:gd name="T56" fmla="*/ 114 w 482"/>
                  <a:gd name="T57" fmla="*/ 227 h 765"/>
                  <a:gd name="T58" fmla="*/ 86 w 482"/>
                  <a:gd name="T59" fmla="*/ 255 h 765"/>
                  <a:gd name="T60" fmla="*/ 142 w 482"/>
                  <a:gd name="T61" fmla="*/ 312 h 765"/>
                  <a:gd name="T62" fmla="*/ 171 w 482"/>
                  <a:gd name="T63" fmla="*/ 425 h 765"/>
                  <a:gd name="T64" fmla="*/ 114 w 482"/>
                  <a:gd name="T65" fmla="*/ 397 h 765"/>
                  <a:gd name="T66" fmla="*/ 86 w 482"/>
                  <a:gd name="T67" fmla="*/ 425 h 765"/>
                  <a:gd name="T68" fmla="*/ 0 w 482"/>
                  <a:gd name="T69" fmla="*/ 397 h 765"/>
                  <a:gd name="T70" fmla="*/ 29 w 482"/>
                  <a:gd name="T71" fmla="*/ 482 h 765"/>
                  <a:gd name="T72" fmla="*/ 0 w 482"/>
                  <a:gd name="T73" fmla="*/ 510 h 765"/>
                  <a:gd name="T74" fmla="*/ 86 w 482"/>
                  <a:gd name="T75" fmla="*/ 595 h 765"/>
                  <a:gd name="T76" fmla="*/ 29 w 482"/>
                  <a:gd name="T77" fmla="*/ 680 h 765"/>
                  <a:gd name="T78" fmla="*/ 29 w 482"/>
                  <a:gd name="T79" fmla="*/ 765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82" h="765">
                    <a:moveTo>
                      <a:pt x="29" y="765"/>
                    </a:moveTo>
                    <a:lnTo>
                      <a:pt x="171" y="709"/>
                    </a:lnTo>
                    <a:lnTo>
                      <a:pt x="256" y="595"/>
                    </a:lnTo>
                    <a:lnTo>
                      <a:pt x="312" y="538"/>
                    </a:lnTo>
                    <a:lnTo>
                      <a:pt x="312" y="482"/>
                    </a:lnTo>
                    <a:lnTo>
                      <a:pt x="341" y="482"/>
                    </a:lnTo>
                    <a:lnTo>
                      <a:pt x="369" y="425"/>
                    </a:lnTo>
                    <a:lnTo>
                      <a:pt x="312" y="397"/>
                    </a:lnTo>
                    <a:lnTo>
                      <a:pt x="397" y="340"/>
                    </a:lnTo>
                    <a:lnTo>
                      <a:pt x="369" y="312"/>
                    </a:lnTo>
                    <a:lnTo>
                      <a:pt x="284" y="340"/>
                    </a:lnTo>
                    <a:lnTo>
                      <a:pt x="284" y="283"/>
                    </a:lnTo>
                    <a:lnTo>
                      <a:pt x="312" y="227"/>
                    </a:lnTo>
                    <a:lnTo>
                      <a:pt x="369" y="255"/>
                    </a:lnTo>
                    <a:lnTo>
                      <a:pt x="482" y="198"/>
                    </a:lnTo>
                    <a:lnTo>
                      <a:pt x="454" y="170"/>
                    </a:lnTo>
                    <a:lnTo>
                      <a:pt x="341" y="198"/>
                    </a:lnTo>
                    <a:lnTo>
                      <a:pt x="312" y="142"/>
                    </a:lnTo>
                    <a:lnTo>
                      <a:pt x="341" y="113"/>
                    </a:lnTo>
                    <a:lnTo>
                      <a:pt x="369" y="142"/>
                    </a:lnTo>
                    <a:lnTo>
                      <a:pt x="454" y="142"/>
                    </a:lnTo>
                    <a:lnTo>
                      <a:pt x="426" y="57"/>
                    </a:lnTo>
                    <a:lnTo>
                      <a:pt x="369" y="57"/>
                    </a:lnTo>
                    <a:lnTo>
                      <a:pt x="312" y="0"/>
                    </a:lnTo>
                    <a:lnTo>
                      <a:pt x="171" y="28"/>
                    </a:lnTo>
                    <a:lnTo>
                      <a:pt x="142" y="170"/>
                    </a:lnTo>
                    <a:lnTo>
                      <a:pt x="171" y="198"/>
                    </a:lnTo>
                    <a:lnTo>
                      <a:pt x="171" y="255"/>
                    </a:lnTo>
                    <a:lnTo>
                      <a:pt x="114" y="227"/>
                    </a:lnTo>
                    <a:lnTo>
                      <a:pt x="86" y="255"/>
                    </a:lnTo>
                    <a:lnTo>
                      <a:pt x="142" y="312"/>
                    </a:lnTo>
                    <a:lnTo>
                      <a:pt x="171" y="425"/>
                    </a:lnTo>
                    <a:lnTo>
                      <a:pt x="114" y="397"/>
                    </a:lnTo>
                    <a:lnTo>
                      <a:pt x="86" y="425"/>
                    </a:lnTo>
                    <a:lnTo>
                      <a:pt x="0" y="397"/>
                    </a:lnTo>
                    <a:lnTo>
                      <a:pt x="29" y="482"/>
                    </a:lnTo>
                    <a:lnTo>
                      <a:pt x="0" y="510"/>
                    </a:lnTo>
                    <a:lnTo>
                      <a:pt x="86" y="595"/>
                    </a:lnTo>
                    <a:lnTo>
                      <a:pt x="29" y="680"/>
                    </a:lnTo>
                    <a:lnTo>
                      <a:pt x="29" y="76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33" name="Freeform 53"/>
              <p:cNvSpPr>
                <a:spLocks/>
              </p:cNvSpPr>
              <p:nvPr/>
            </p:nvSpPr>
            <p:spPr bwMode="auto">
              <a:xfrm>
                <a:off x="9505950" y="4935538"/>
                <a:ext cx="990600" cy="1350963"/>
              </a:xfrm>
              <a:custGeom>
                <a:avLst/>
                <a:gdLst>
                  <a:gd name="T0" fmla="*/ 0 w 624"/>
                  <a:gd name="T1" fmla="*/ 595 h 851"/>
                  <a:gd name="T2" fmla="*/ 28 w 624"/>
                  <a:gd name="T3" fmla="*/ 624 h 851"/>
                  <a:gd name="T4" fmla="*/ 28 w 624"/>
                  <a:gd name="T5" fmla="*/ 652 h 851"/>
                  <a:gd name="T6" fmla="*/ 57 w 624"/>
                  <a:gd name="T7" fmla="*/ 737 h 851"/>
                  <a:gd name="T8" fmla="*/ 57 w 624"/>
                  <a:gd name="T9" fmla="*/ 765 h 851"/>
                  <a:gd name="T10" fmla="*/ 85 w 624"/>
                  <a:gd name="T11" fmla="*/ 794 h 851"/>
                  <a:gd name="T12" fmla="*/ 142 w 624"/>
                  <a:gd name="T13" fmla="*/ 794 h 851"/>
                  <a:gd name="T14" fmla="*/ 199 w 624"/>
                  <a:gd name="T15" fmla="*/ 851 h 851"/>
                  <a:gd name="T16" fmla="*/ 227 w 624"/>
                  <a:gd name="T17" fmla="*/ 794 h 851"/>
                  <a:gd name="T18" fmla="*/ 284 w 624"/>
                  <a:gd name="T19" fmla="*/ 794 h 851"/>
                  <a:gd name="T20" fmla="*/ 369 w 624"/>
                  <a:gd name="T21" fmla="*/ 737 h 851"/>
                  <a:gd name="T22" fmla="*/ 312 w 624"/>
                  <a:gd name="T23" fmla="*/ 652 h 851"/>
                  <a:gd name="T24" fmla="*/ 340 w 624"/>
                  <a:gd name="T25" fmla="*/ 624 h 851"/>
                  <a:gd name="T26" fmla="*/ 397 w 624"/>
                  <a:gd name="T27" fmla="*/ 709 h 851"/>
                  <a:gd name="T28" fmla="*/ 425 w 624"/>
                  <a:gd name="T29" fmla="*/ 652 h 851"/>
                  <a:gd name="T30" fmla="*/ 397 w 624"/>
                  <a:gd name="T31" fmla="*/ 595 h 851"/>
                  <a:gd name="T32" fmla="*/ 482 w 624"/>
                  <a:gd name="T33" fmla="*/ 510 h 851"/>
                  <a:gd name="T34" fmla="*/ 510 w 624"/>
                  <a:gd name="T35" fmla="*/ 539 h 851"/>
                  <a:gd name="T36" fmla="*/ 482 w 624"/>
                  <a:gd name="T37" fmla="*/ 567 h 851"/>
                  <a:gd name="T38" fmla="*/ 482 w 624"/>
                  <a:gd name="T39" fmla="*/ 595 h 851"/>
                  <a:gd name="T40" fmla="*/ 510 w 624"/>
                  <a:gd name="T41" fmla="*/ 624 h 851"/>
                  <a:gd name="T42" fmla="*/ 539 w 624"/>
                  <a:gd name="T43" fmla="*/ 595 h 851"/>
                  <a:gd name="T44" fmla="*/ 539 w 624"/>
                  <a:gd name="T45" fmla="*/ 539 h 851"/>
                  <a:gd name="T46" fmla="*/ 595 w 624"/>
                  <a:gd name="T47" fmla="*/ 510 h 851"/>
                  <a:gd name="T48" fmla="*/ 624 w 624"/>
                  <a:gd name="T49" fmla="*/ 397 h 851"/>
                  <a:gd name="T50" fmla="*/ 595 w 624"/>
                  <a:gd name="T51" fmla="*/ 397 h 851"/>
                  <a:gd name="T52" fmla="*/ 567 w 624"/>
                  <a:gd name="T53" fmla="*/ 340 h 851"/>
                  <a:gd name="T54" fmla="*/ 567 w 624"/>
                  <a:gd name="T55" fmla="*/ 255 h 851"/>
                  <a:gd name="T56" fmla="*/ 595 w 624"/>
                  <a:gd name="T57" fmla="*/ 255 h 851"/>
                  <a:gd name="T58" fmla="*/ 595 w 624"/>
                  <a:gd name="T59" fmla="*/ 170 h 851"/>
                  <a:gd name="T60" fmla="*/ 567 w 624"/>
                  <a:gd name="T61" fmla="*/ 170 h 851"/>
                  <a:gd name="T62" fmla="*/ 510 w 624"/>
                  <a:gd name="T63" fmla="*/ 142 h 851"/>
                  <a:gd name="T64" fmla="*/ 567 w 624"/>
                  <a:gd name="T65" fmla="*/ 113 h 851"/>
                  <a:gd name="T66" fmla="*/ 539 w 624"/>
                  <a:gd name="T67" fmla="*/ 85 h 851"/>
                  <a:gd name="T68" fmla="*/ 567 w 624"/>
                  <a:gd name="T69" fmla="*/ 57 h 851"/>
                  <a:gd name="T70" fmla="*/ 482 w 624"/>
                  <a:gd name="T71" fmla="*/ 0 h 851"/>
                  <a:gd name="T72" fmla="*/ 397 w 624"/>
                  <a:gd name="T73" fmla="*/ 85 h 851"/>
                  <a:gd name="T74" fmla="*/ 369 w 624"/>
                  <a:gd name="T75" fmla="*/ 142 h 851"/>
                  <a:gd name="T76" fmla="*/ 340 w 624"/>
                  <a:gd name="T77" fmla="*/ 142 h 851"/>
                  <a:gd name="T78" fmla="*/ 340 w 624"/>
                  <a:gd name="T79" fmla="*/ 198 h 851"/>
                  <a:gd name="T80" fmla="*/ 199 w 624"/>
                  <a:gd name="T81" fmla="*/ 369 h 851"/>
                  <a:gd name="T82" fmla="*/ 57 w 624"/>
                  <a:gd name="T83" fmla="*/ 425 h 851"/>
                  <a:gd name="T84" fmla="*/ 0 w 624"/>
                  <a:gd name="T85" fmla="*/ 595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24" h="851">
                    <a:moveTo>
                      <a:pt x="0" y="595"/>
                    </a:moveTo>
                    <a:lnTo>
                      <a:pt x="28" y="624"/>
                    </a:lnTo>
                    <a:lnTo>
                      <a:pt x="28" y="652"/>
                    </a:lnTo>
                    <a:lnTo>
                      <a:pt x="57" y="737"/>
                    </a:lnTo>
                    <a:lnTo>
                      <a:pt x="57" y="765"/>
                    </a:lnTo>
                    <a:lnTo>
                      <a:pt x="85" y="794"/>
                    </a:lnTo>
                    <a:lnTo>
                      <a:pt x="142" y="794"/>
                    </a:lnTo>
                    <a:lnTo>
                      <a:pt x="199" y="851"/>
                    </a:lnTo>
                    <a:lnTo>
                      <a:pt x="227" y="794"/>
                    </a:lnTo>
                    <a:lnTo>
                      <a:pt x="284" y="794"/>
                    </a:lnTo>
                    <a:lnTo>
                      <a:pt x="369" y="737"/>
                    </a:lnTo>
                    <a:lnTo>
                      <a:pt x="312" y="652"/>
                    </a:lnTo>
                    <a:lnTo>
                      <a:pt x="340" y="624"/>
                    </a:lnTo>
                    <a:lnTo>
                      <a:pt x="397" y="709"/>
                    </a:lnTo>
                    <a:lnTo>
                      <a:pt x="425" y="652"/>
                    </a:lnTo>
                    <a:lnTo>
                      <a:pt x="397" y="595"/>
                    </a:lnTo>
                    <a:lnTo>
                      <a:pt x="482" y="510"/>
                    </a:lnTo>
                    <a:lnTo>
                      <a:pt x="510" y="539"/>
                    </a:lnTo>
                    <a:lnTo>
                      <a:pt x="482" y="567"/>
                    </a:lnTo>
                    <a:lnTo>
                      <a:pt x="482" y="595"/>
                    </a:lnTo>
                    <a:lnTo>
                      <a:pt x="510" y="624"/>
                    </a:lnTo>
                    <a:lnTo>
                      <a:pt x="539" y="595"/>
                    </a:lnTo>
                    <a:lnTo>
                      <a:pt x="539" y="539"/>
                    </a:lnTo>
                    <a:lnTo>
                      <a:pt x="595" y="510"/>
                    </a:lnTo>
                    <a:lnTo>
                      <a:pt x="624" y="397"/>
                    </a:lnTo>
                    <a:lnTo>
                      <a:pt x="595" y="397"/>
                    </a:lnTo>
                    <a:lnTo>
                      <a:pt x="567" y="340"/>
                    </a:lnTo>
                    <a:lnTo>
                      <a:pt x="567" y="255"/>
                    </a:lnTo>
                    <a:lnTo>
                      <a:pt x="595" y="255"/>
                    </a:lnTo>
                    <a:lnTo>
                      <a:pt x="595" y="170"/>
                    </a:lnTo>
                    <a:lnTo>
                      <a:pt x="567" y="170"/>
                    </a:lnTo>
                    <a:lnTo>
                      <a:pt x="510" y="142"/>
                    </a:lnTo>
                    <a:lnTo>
                      <a:pt x="567" y="113"/>
                    </a:lnTo>
                    <a:lnTo>
                      <a:pt x="539" y="85"/>
                    </a:lnTo>
                    <a:lnTo>
                      <a:pt x="567" y="57"/>
                    </a:lnTo>
                    <a:lnTo>
                      <a:pt x="482" y="0"/>
                    </a:lnTo>
                    <a:lnTo>
                      <a:pt x="397" y="85"/>
                    </a:lnTo>
                    <a:lnTo>
                      <a:pt x="369" y="142"/>
                    </a:lnTo>
                    <a:lnTo>
                      <a:pt x="340" y="142"/>
                    </a:lnTo>
                    <a:lnTo>
                      <a:pt x="340" y="198"/>
                    </a:lnTo>
                    <a:lnTo>
                      <a:pt x="199" y="369"/>
                    </a:lnTo>
                    <a:lnTo>
                      <a:pt x="57" y="425"/>
                    </a:lnTo>
                    <a:lnTo>
                      <a:pt x="0" y="59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2060348" y="117929"/>
              <a:ext cx="3856491" cy="2410732"/>
              <a:chOff x="2351088" y="165100"/>
              <a:chExt cx="5399088" cy="3375025"/>
            </a:xfrm>
          </p:grpSpPr>
          <p:sp>
            <p:nvSpPr>
              <p:cNvPr id="20515" name="Freeform 35"/>
              <p:cNvSpPr>
                <a:spLocks/>
              </p:cNvSpPr>
              <p:nvPr/>
            </p:nvSpPr>
            <p:spPr bwMode="auto">
              <a:xfrm>
                <a:off x="6310313" y="1965325"/>
                <a:ext cx="1439863" cy="1304925"/>
              </a:xfrm>
              <a:custGeom>
                <a:avLst/>
                <a:gdLst>
                  <a:gd name="T0" fmla="*/ 907 w 907"/>
                  <a:gd name="T1" fmla="*/ 482 h 822"/>
                  <a:gd name="T2" fmla="*/ 794 w 907"/>
                  <a:gd name="T3" fmla="*/ 539 h 822"/>
                  <a:gd name="T4" fmla="*/ 794 w 907"/>
                  <a:gd name="T5" fmla="*/ 595 h 822"/>
                  <a:gd name="T6" fmla="*/ 681 w 907"/>
                  <a:gd name="T7" fmla="*/ 624 h 822"/>
                  <a:gd name="T8" fmla="*/ 567 w 907"/>
                  <a:gd name="T9" fmla="*/ 539 h 822"/>
                  <a:gd name="T10" fmla="*/ 511 w 907"/>
                  <a:gd name="T11" fmla="*/ 595 h 822"/>
                  <a:gd name="T12" fmla="*/ 511 w 907"/>
                  <a:gd name="T13" fmla="*/ 680 h 822"/>
                  <a:gd name="T14" fmla="*/ 397 w 907"/>
                  <a:gd name="T15" fmla="*/ 737 h 822"/>
                  <a:gd name="T16" fmla="*/ 312 w 907"/>
                  <a:gd name="T17" fmla="*/ 737 h 822"/>
                  <a:gd name="T18" fmla="*/ 255 w 907"/>
                  <a:gd name="T19" fmla="*/ 822 h 822"/>
                  <a:gd name="T20" fmla="*/ 170 w 907"/>
                  <a:gd name="T21" fmla="*/ 794 h 822"/>
                  <a:gd name="T22" fmla="*/ 142 w 907"/>
                  <a:gd name="T23" fmla="*/ 765 h 822"/>
                  <a:gd name="T24" fmla="*/ 199 w 907"/>
                  <a:gd name="T25" fmla="*/ 652 h 822"/>
                  <a:gd name="T26" fmla="*/ 199 w 907"/>
                  <a:gd name="T27" fmla="*/ 539 h 822"/>
                  <a:gd name="T28" fmla="*/ 29 w 907"/>
                  <a:gd name="T29" fmla="*/ 482 h 822"/>
                  <a:gd name="T30" fmla="*/ 0 w 907"/>
                  <a:gd name="T31" fmla="*/ 425 h 822"/>
                  <a:gd name="T32" fmla="*/ 85 w 907"/>
                  <a:gd name="T33" fmla="*/ 397 h 822"/>
                  <a:gd name="T34" fmla="*/ 170 w 907"/>
                  <a:gd name="T35" fmla="*/ 397 h 822"/>
                  <a:gd name="T36" fmla="*/ 199 w 907"/>
                  <a:gd name="T37" fmla="*/ 340 h 822"/>
                  <a:gd name="T38" fmla="*/ 255 w 907"/>
                  <a:gd name="T39" fmla="*/ 255 h 822"/>
                  <a:gd name="T40" fmla="*/ 312 w 907"/>
                  <a:gd name="T41" fmla="*/ 255 h 822"/>
                  <a:gd name="T42" fmla="*/ 369 w 907"/>
                  <a:gd name="T43" fmla="*/ 113 h 822"/>
                  <a:gd name="T44" fmla="*/ 482 w 907"/>
                  <a:gd name="T45" fmla="*/ 113 h 822"/>
                  <a:gd name="T46" fmla="*/ 511 w 907"/>
                  <a:gd name="T47" fmla="*/ 0 h 822"/>
                  <a:gd name="T48" fmla="*/ 624 w 907"/>
                  <a:gd name="T49" fmla="*/ 85 h 822"/>
                  <a:gd name="T50" fmla="*/ 624 w 907"/>
                  <a:gd name="T51" fmla="*/ 142 h 822"/>
                  <a:gd name="T52" fmla="*/ 822 w 907"/>
                  <a:gd name="T53" fmla="*/ 312 h 822"/>
                  <a:gd name="T54" fmla="*/ 851 w 907"/>
                  <a:gd name="T55" fmla="*/ 369 h 822"/>
                  <a:gd name="T56" fmla="*/ 907 w 907"/>
                  <a:gd name="T57" fmla="*/ 397 h 822"/>
                  <a:gd name="T58" fmla="*/ 879 w 907"/>
                  <a:gd name="T59" fmla="*/ 454 h 822"/>
                  <a:gd name="T60" fmla="*/ 907 w 907"/>
                  <a:gd name="T61" fmla="*/ 48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07" h="822">
                    <a:moveTo>
                      <a:pt x="907" y="482"/>
                    </a:moveTo>
                    <a:lnTo>
                      <a:pt x="794" y="539"/>
                    </a:lnTo>
                    <a:lnTo>
                      <a:pt x="794" y="595"/>
                    </a:lnTo>
                    <a:lnTo>
                      <a:pt x="681" y="624"/>
                    </a:lnTo>
                    <a:lnTo>
                      <a:pt x="567" y="539"/>
                    </a:lnTo>
                    <a:lnTo>
                      <a:pt x="511" y="595"/>
                    </a:lnTo>
                    <a:lnTo>
                      <a:pt x="511" y="680"/>
                    </a:lnTo>
                    <a:lnTo>
                      <a:pt x="397" y="737"/>
                    </a:lnTo>
                    <a:lnTo>
                      <a:pt x="312" y="737"/>
                    </a:lnTo>
                    <a:lnTo>
                      <a:pt x="255" y="822"/>
                    </a:lnTo>
                    <a:lnTo>
                      <a:pt x="170" y="794"/>
                    </a:lnTo>
                    <a:lnTo>
                      <a:pt x="142" y="765"/>
                    </a:lnTo>
                    <a:lnTo>
                      <a:pt x="199" y="652"/>
                    </a:lnTo>
                    <a:lnTo>
                      <a:pt x="199" y="539"/>
                    </a:lnTo>
                    <a:lnTo>
                      <a:pt x="29" y="482"/>
                    </a:lnTo>
                    <a:lnTo>
                      <a:pt x="0" y="425"/>
                    </a:lnTo>
                    <a:lnTo>
                      <a:pt x="85" y="397"/>
                    </a:lnTo>
                    <a:lnTo>
                      <a:pt x="170" y="397"/>
                    </a:lnTo>
                    <a:lnTo>
                      <a:pt x="199" y="340"/>
                    </a:lnTo>
                    <a:lnTo>
                      <a:pt x="255" y="255"/>
                    </a:lnTo>
                    <a:lnTo>
                      <a:pt x="312" y="255"/>
                    </a:lnTo>
                    <a:lnTo>
                      <a:pt x="369" y="113"/>
                    </a:lnTo>
                    <a:lnTo>
                      <a:pt x="482" y="113"/>
                    </a:lnTo>
                    <a:lnTo>
                      <a:pt x="511" y="0"/>
                    </a:lnTo>
                    <a:lnTo>
                      <a:pt x="624" y="85"/>
                    </a:lnTo>
                    <a:lnTo>
                      <a:pt x="624" y="142"/>
                    </a:lnTo>
                    <a:lnTo>
                      <a:pt x="822" y="312"/>
                    </a:lnTo>
                    <a:lnTo>
                      <a:pt x="851" y="369"/>
                    </a:lnTo>
                    <a:lnTo>
                      <a:pt x="907" y="397"/>
                    </a:lnTo>
                    <a:lnTo>
                      <a:pt x="879" y="454"/>
                    </a:lnTo>
                    <a:lnTo>
                      <a:pt x="907" y="48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16" name="Freeform 36"/>
              <p:cNvSpPr>
                <a:spLocks/>
              </p:cNvSpPr>
              <p:nvPr/>
            </p:nvSpPr>
            <p:spPr bwMode="auto">
              <a:xfrm>
                <a:off x="5995988" y="1379538"/>
                <a:ext cx="1125538" cy="1260475"/>
              </a:xfrm>
              <a:custGeom>
                <a:avLst/>
                <a:gdLst>
                  <a:gd name="T0" fmla="*/ 0 w 709"/>
                  <a:gd name="T1" fmla="*/ 624 h 794"/>
                  <a:gd name="T2" fmla="*/ 85 w 709"/>
                  <a:gd name="T3" fmla="*/ 709 h 794"/>
                  <a:gd name="T4" fmla="*/ 198 w 709"/>
                  <a:gd name="T5" fmla="*/ 794 h 794"/>
                  <a:gd name="T6" fmla="*/ 283 w 709"/>
                  <a:gd name="T7" fmla="*/ 766 h 794"/>
                  <a:gd name="T8" fmla="*/ 368 w 709"/>
                  <a:gd name="T9" fmla="*/ 766 h 794"/>
                  <a:gd name="T10" fmla="*/ 397 w 709"/>
                  <a:gd name="T11" fmla="*/ 709 h 794"/>
                  <a:gd name="T12" fmla="*/ 453 w 709"/>
                  <a:gd name="T13" fmla="*/ 624 h 794"/>
                  <a:gd name="T14" fmla="*/ 510 w 709"/>
                  <a:gd name="T15" fmla="*/ 624 h 794"/>
                  <a:gd name="T16" fmla="*/ 567 w 709"/>
                  <a:gd name="T17" fmla="*/ 482 h 794"/>
                  <a:gd name="T18" fmla="*/ 680 w 709"/>
                  <a:gd name="T19" fmla="*/ 482 h 794"/>
                  <a:gd name="T20" fmla="*/ 709 w 709"/>
                  <a:gd name="T21" fmla="*/ 369 h 794"/>
                  <a:gd name="T22" fmla="*/ 680 w 709"/>
                  <a:gd name="T23" fmla="*/ 284 h 794"/>
                  <a:gd name="T24" fmla="*/ 595 w 709"/>
                  <a:gd name="T25" fmla="*/ 256 h 794"/>
                  <a:gd name="T26" fmla="*/ 595 w 709"/>
                  <a:gd name="T27" fmla="*/ 199 h 794"/>
                  <a:gd name="T28" fmla="*/ 567 w 709"/>
                  <a:gd name="T29" fmla="*/ 199 h 794"/>
                  <a:gd name="T30" fmla="*/ 538 w 709"/>
                  <a:gd name="T31" fmla="*/ 142 h 794"/>
                  <a:gd name="T32" fmla="*/ 510 w 709"/>
                  <a:gd name="T33" fmla="*/ 171 h 794"/>
                  <a:gd name="T34" fmla="*/ 340 w 709"/>
                  <a:gd name="T35" fmla="*/ 57 h 794"/>
                  <a:gd name="T36" fmla="*/ 255 w 709"/>
                  <a:gd name="T37" fmla="*/ 0 h 794"/>
                  <a:gd name="T38" fmla="*/ 227 w 709"/>
                  <a:gd name="T39" fmla="*/ 57 h 794"/>
                  <a:gd name="T40" fmla="*/ 142 w 709"/>
                  <a:gd name="T41" fmla="*/ 85 h 794"/>
                  <a:gd name="T42" fmla="*/ 85 w 709"/>
                  <a:gd name="T43" fmla="*/ 199 h 794"/>
                  <a:gd name="T44" fmla="*/ 57 w 709"/>
                  <a:gd name="T45" fmla="*/ 284 h 794"/>
                  <a:gd name="T46" fmla="*/ 85 w 709"/>
                  <a:gd name="T47" fmla="*/ 397 h 794"/>
                  <a:gd name="T48" fmla="*/ 113 w 709"/>
                  <a:gd name="T49" fmla="*/ 397 h 794"/>
                  <a:gd name="T50" fmla="*/ 142 w 709"/>
                  <a:gd name="T51" fmla="*/ 482 h 794"/>
                  <a:gd name="T52" fmla="*/ 113 w 709"/>
                  <a:gd name="T53" fmla="*/ 482 h 794"/>
                  <a:gd name="T54" fmla="*/ 85 w 709"/>
                  <a:gd name="T55" fmla="*/ 454 h 794"/>
                  <a:gd name="T56" fmla="*/ 0 w 709"/>
                  <a:gd name="T57" fmla="*/ 539 h 794"/>
                  <a:gd name="T58" fmla="*/ 28 w 709"/>
                  <a:gd name="T59" fmla="*/ 624 h 794"/>
                  <a:gd name="T60" fmla="*/ 0 w 709"/>
                  <a:gd name="T61" fmla="*/ 62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09" h="794">
                    <a:moveTo>
                      <a:pt x="0" y="624"/>
                    </a:moveTo>
                    <a:lnTo>
                      <a:pt x="85" y="709"/>
                    </a:lnTo>
                    <a:lnTo>
                      <a:pt x="198" y="794"/>
                    </a:lnTo>
                    <a:lnTo>
                      <a:pt x="283" y="766"/>
                    </a:lnTo>
                    <a:lnTo>
                      <a:pt x="368" y="766"/>
                    </a:lnTo>
                    <a:lnTo>
                      <a:pt x="397" y="709"/>
                    </a:lnTo>
                    <a:lnTo>
                      <a:pt x="453" y="624"/>
                    </a:lnTo>
                    <a:lnTo>
                      <a:pt x="510" y="624"/>
                    </a:lnTo>
                    <a:lnTo>
                      <a:pt x="567" y="482"/>
                    </a:lnTo>
                    <a:lnTo>
                      <a:pt x="680" y="482"/>
                    </a:lnTo>
                    <a:lnTo>
                      <a:pt x="709" y="369"/>
                    </a:lnTo>
                    <a:lnTo>
                      <a:pt x="680" y="284"/>
                    </a:lnTo>
                    <a:lnTo>
                      <a:pt x="595" y="256"/>
                    </a:lnTo>
                    <a:lnTo>
                      <a:pt x="595" y="199"/>
                    </a:lnTo>
                    <a:lnTo>
                      <a:pt x="567" y="199"/>
                    </a:lnTo>
                    <a:lnTo>
                      <a:pt x="538" y="142"/>
                    </a:lnTo>
                    <a:lnTo>
                      <a:pt x="510" y="171"/>
                    </a:lnTo>
                    <a:lnTo>
                      <a:pt x="340" y="57"/>
                    </a:lnTo>
                    <a:lnTo>
                      <a:pt x="255" y="0"/>
                    </a:lnTo>
                    <a:lnTo>
                      <a:pt x="227" y="57"/>
                    </a:lnTo>
                    <a:lnTo>
                      <a:pt x="142" y="85"/>
                    </a:lnTo>
                    <a:lnTo>
                      <a:pt x="85" y="199"/>
                    </a:lnTo>
                    <a:lnTo>
                      <a:pt x="57" y="284"/>
                    </a:lnTo>
                    <a:lnTo>
                      <a:pt x="85" y="397"/>
                    </a:lnTo>
                    <a:lnTo>
                      <a:pt x="113" y="397"/>
                    </a:lnTo>
                    <a:lnTo>
                      <a:pt x="142" y="482"/>
                    </a:lnTo>
                    <a:lnTo>
                      <a:pt x="113" y="482"/>
                    </a:lnTo>
                    <a:lnTo>
                      <a:pt x="85" y="454"/>
                    </a:lnTo>
                    <a:lnTo>
                      <a:pt x="0" y="539"/>
                    </a:lnTo>
                    <a:lnTo>
                      <a:pt x="28" y="624"/>
                    </a:lnTo>
                    <a:lnTo>
                      <a:pt x="0" y="62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44" name="Freeform 64"/>
              <p:cNvSpPr>
                <a:spLocks/>
              </p:cNvSpPr>
              <p:nvPr/>
            </p:nvSpPr>
            <p:spPr bwMode="auto">
              <a:xfrm>
                <a:off x="2351088" y="165100"/>
                <a:ext cx="4049713" cy="3375025"/>
              </a:xfrm>
              <a:custGeom>
                <a:avLst/>
                <a:gdLst>
                  <a:gd name="T0" fmla="*/ 28 w 2551"/>
                  <a:gd name="T1" fmla="*/ 1814 h 2126"/>
                  <a:gd name="T2" fmla="*/ 85 w 2551"/>
                  <a:gd name="T3" fmla="*/ 1899 h 2126"/>
                  <a:gd name="T4" fmla="*/ 255 w 2551"/>
                  <a:gd name="T5" fmla="*/ 1984 h 2126"/>
                  <a:gd name="T6" fmla="*/ 510 w 2551"/>
                  <a:gd name="T7" fmla="*/ 2041 h 2126"/>
                  <a:gd name="T8" fmla="*/ 708 w 2551"/>
                  <a:gd name="T9" fmla="*/ 2013 h 2126"/>
                  <a:gd name="T10" fmla="*/ 737 w 2551"/>
                  <a:gd name="T11" fmla="*/ 2098 h 2126"/>
                  <a:gd name="T12" fmla="*/ 822 w 2551"/>
                  <a:gd name="T13" fmla="*/ 2126 h 2126"/>
                  <a:gd name="T14" fmla="*/ 935 w 2551"/>
                  <a:gd name="T15" fmla="*/ 1984 h 2126"/>
                  <a:gd name="T16" fmla="*/ 1077 w 2551"/>
                  <a:gd name="T17" fmla="*/ 1786 h 2126"/>
                  <a:gd name="T18" fmla="*/ 1190 w 2551"/>
                  <a:gd name="T19" fmla="*/ 1701 h 2126"/>
                  <a:gd name="T20" fmla="*/ 1247 w 2551"/>
                  <a:gd name="T21" fmla="*/ 1644 h 2126"/>
                  <a:gd name="T22" fmla="*/ 1304 w 2551"/>
                  <a:gd name="T23" fmla="*/ 1503 h 2126"/>
                  <a:gd name="T24" fmla="*/ 1445 w 2551"/>
                  <a:gd name="T25" fmla="*/ 1503 h 2126"/>
                  <a:gd name="T26" fmla="*/ 1615 w 2551"/>
                  <a:gd name="T27" fmla="*/ 1332 h 2126"/>
                  <a:gd name="T28" fmla="*/ 1786 w 2551"/>
                  <a:gd name="T29" fmla="*/ 1304 h 2126"/>
                  <a:gd name="T30" fmla="*/ 1842 w 2551"/>
                  <a:gd name="T31" fmla="*/ 1304 h 2126"/>
                  <a:gd name="T32" fmla="*/ 1984 w 2551"/>
                  <a:gd name="T33" fmla="*/ 1247 h 2126"/>
                  <a:gd name="T34" fmla="*/ 2041 w 2551"/>
                  <a:gd name="T35" fmla="*/ 1361 h 2126"/>
                  <a:gd name="T36" fmla="*/ 2182 w 2551"/>
                  <a:gd name="T37" fmla="*/ 1417 h 2126"/>
                  <a:gd name="T38" fmla="*/ 2324 w 2551"/>
                  <a:gd name="T39" fmla="*/ 1389 h 2126"/>
                  <a:gd name="T40" fmla="*/ 2381 w 2551"/>
                  <a:gd name="T41" fmla="*/ 1219 h 2126"/>
                  <a:gd name="T42" fmla="*/ 2438 w 2551"/>
                  <a:gd name="T43" fmla="*/ 1247 h 2126"/>
                  <a:gd name="T44" fmla="*/ 2381 w 2551"/>
                  <a:gd name="T45" fmla="*/ 1162 h 2126"/>
                  <a:gd name="T46" fmla="*/ 2438 w 2551"/>
                  <a:gd name="T47" fmla="*/ 850 h 2126"/>
                  <a:gd name="T48" fmla="*/ 2551 w 2551"/>
                  <a:gd name="T49" fmla="*/ 765 h 2126"/>
                  <a:gd name="T50" fmla="*/ 2353 w 2551"/>
                  <a:gd name="T51" fmla="*/ 709 h 2126"/>
                  <a:gd name="T52" fmla="*/ 2211 w 2551"/>
                  <a:gd name="T53" fmla="*/ 709 h 2126"/>
                  <a:gd name="T54" fmla="*/ 1871 w 2551"/>
                  <a:gd name="T55" fmla="*/ 652 h 2126"/>
                  <a:gd name="T56" fmla="*/ 1701 w 2551"/>
                  <a:gd name="T57" fmla="*/ 737 h 2126"/>
                  <a:gd name="T58" fmla="*/ 1587 w 2551"/>
                  <a:gd name="T59" fmla="*/ 765 h 2126"/>
                  <a:gd name="T60" fmla="*/ 1417 w 2551"/>
                  <a:gd name="T61" fmla="*/ 539 h 2126"/>
                  <a:gd name="T62" fmla="*/ 1332 w 2551"/>
                  <a:gd name="T63" fmla="*/ 425 h 2126"/>
                  <a:gd name="T64" fmla="*/ 1275 w 2551"/>
                  <a:gd name="T65" fmla="*/ 283 h 2126"/>
                  <a:gd name="T66" fmla="*/ 1105 w 2551"/>
                  <a:gd name="T67" fmla="*/ 227 h 2126"/>
                  <a:gd name="T68" fmla="*/ 963 w 2551"/>
                  <a:gd name="T69" fmla="*/ 283 h 2126"/>
                  <a:gd name="T70" fmla="*/ 850 w 2551"/>
                  <a:gd name="T71" fmla="*/ 198 h 2126"/>
                  <a:gd name="T72" fmla="*/ 822 w 2551"/>
                  <a:gd name="T73" fmla="*/ 57 h 2126"/>
                  <a:gd name="T74" fmla="*/ 567 w 2551"/>
                  <a:gd name="T75" fmla="*/ 0 h 2126"/>
                  <a:gd name="T76" fmla="*/ 538 w 2551"/>
                  <a:gd name="T77" fmla="*/ 340 h 2126"/>
                  <a:gd name="T78" fmla="*/ 481 w 2551"/>
                  <a:gd name="T79" fmla="*/ 539 h 2126"/>
                  <a:gd name="T80" fmla="*/ 538 w 2551"/>
                  <a:gd name="T81" fmla="*/ 652 h 2126"/>
                  <a:gd name="T82" fmla="*/ 453 w 2551"/>
                  <a:gd name="T83" fmla="*/ 936 h 2126"/>
                  <a:gd name="T84" fmla="*/ 567 w 2551"/>
                  <a:gd name="T85" fmla="*/ 1162 h 2126"/>
                  <a:gd name="T86" fmla="*/ 396 w 2551"/>
                  <a:gd name="T87" fmla="*/ 1474 h 2126"/>
                  <a:gd name="T88" fmla="*/ 226 w 2551"/>
                  <a:gd name="T89" fmla="*/ 1616 h 2126"/>
                  <a:gd name="T90" fmla="*/ 28 w 2551"/>
                  <a:gd name="T91" fmla="*/ 1729 h 2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51" h="2126">
                    <a:moveTo>
                      <a:pt x="0" y="1758"/>
                    </a:moveTo>
                    <a:lnTo>
                      <a:pt x="28" y="1814"/>
                    </a:lnTo>
                    <a:lnTo>
                      <a:pt x="56" y="1843"/>
                    </a:lnTo>
                    <a:lnTo>
                      <a:pt x="85" y="1899"/>
                    </a:lnTo>
                    <a:lnTo>
                      <a:pt x="170" y="1899"/>
                    </a:lnTo>
                    <a:lnTo>
                      <a:pt x="255" y="1984"/>
                    </a:lnTo>
                    <a:lnTo>
                      <a:pt x="396" y="2070"/>
                    </a:lnTo>
                    <a:lnTo>
                      <a:pt x="510" y="2041"/>
                    </a:lnTo>
                    <a:lnTo>
                      <a:pt x="623" y="1984"/>
                    </a:lnTo>
                    <a:lnTo>
                      <a:pt x="708" y="2013"/>
                    </a:lnTo>
                    <a:lnTo>
                      <a:pt x="680" y="2070"/>
                    </a:lnTo>
                    <a:lnTo>
                      <a:pt x="737" y="2098"/>
                    </a:lnTo>
                    <a:lnTo>
                      <a:pt x="793" y="2070"/>
                    </a:lnTo>
                    <a:lnTo>
                      <a:pt x="822" y="2126"/>
                    </a:lnTo>
                    <a:lnTo>
                      <a:pt x="878" y="2041"/>
                    </a:lnTo>
                    <a:lnTo>
                      <a:pt x="935" y="1984"/>
                    </a:lnTo>
                    <a:lnTo>
                      <a:pt x="935" y="1928"/>
                    </a:lnTo>
                    <a:lnTo>
                      <a:pt x="1077" y="1786"/>
                    </a:lnTo>
                    <a:lnTo>
                      <a:pt x="1162" y="1786"/>
                    </a:lnTo>
                    <a:lnTo>
                      <a:pt x="1190" y="1701"/>
                    </a:lnTo>
                    <a:lnTo>
                      <a:pt x="1247" y="1701"/>
                    </a:lnTo>
                    <a:lnTo>
                      <a:pt x="1247" y="1644"/>
                    </a:lnTo>
                    <a:lnTo>
                      <a:pt x="1332" y="1531"/>
                    </a:lnTo>
                    <a:lnTo>
                      <a:pt x="1304" y="1503"/>
                    </a:lnTo>
                    <a:lnTo>
                      <a:pt x="1417" y="1474"/>
                    </a:lnTo>
                    <a:lnTo>
                      <a:pt x="1445" y="1503"/>
                    </a:lnTo>
                    <a:lnTo>
                      <a:pt x="1530" y="1446"/>
                    </a:lnTo>
                    <a:lnTo>
                      <a:pt x="1615" y="1332"/>
                    </a:lnTo>
                    <a:lnTo>
                      <a:pt x="1729" y="1304"/>
                    </a:lnTo>
                    <a:lnTo>
                      <a:pt x="1786" y="1304"/>
                    </a:lnTo>
                    <a:lnTo>
                      <a:pt x="1842" y="1361"/>
                    </a:lnTo>
                    <a:lnTo>
                      <a:pt x="1842" y="1304"/>
                    </a:lnTo>
                    <a:lnTo>
                      <a:pt x="1927" y="1247"/>
                    </a:lnTo>
                    <a:lnTo>
                      <a:pt x="1984" y="1247"/>
                    </a:lnTo>
                    <a:lnTo>
                      <a:pt x="2069" y="1304"/>
                    </a:lnTo>
                    <a:lnTo>
                      <a:pt x="2041" y="1361"/>
                    </a:lnTo>
                    <a:lnTo>
                      <a:pt x="2097" y="1361"/>
                    </a:lnTo>
                    <a:lnTo>
                      <a:pt x="2182" y="1417"/>
                    </a:lnTo>
                    <a:lnTo>
                      <a:pt x="2296" y="1389"/>
                    </a:lnTo>
                    <a:lnTo>
                      <a:pt x="2324" y="1389"/>
                    </a:lnTo>
                    <a:lnTo>
                      <a:pt x="2296" y="1304"/>
                    </a:lnTo>
                    <a:lnTo>
                      <a:pt x="2381" y="1219"/>
                    </a:lnTo>
                    <a:lnTo>
                      <a:pt x="2409" y="1247"/>
                    </a:lnTo>
                    <a:lnTo>
                      <a:pt x="2438" y="1247"/>
                    </a:lnTo>
                    <a:lnTo>
                      <a:pt x="2409" y="1162"/>
                    </a:lnTo>
                    <a:lnTo>
                      <a:pt x="2381" y="1162"/>
                    </a:lnTo>
                    <a:lnTo>
                      <a:pt x="2353" y="1049"/>
                    </a:lnTo>
                    <a:lnTo>
                      <a:pt x="2438" y="850"/>
                    </a:lnTo>
                    <a:lnTo>
                      <a:pt x="2523" y="822"/>
                    </a:lnTo>
                    <a:lnTo>
                      <a:pt x="2551" y="765"/>
                    </a:lnTo>
                    <a:lnTo>
                      <a:pt x="2438" y="765"/>
                    </a:lnTo>
                    <a:lnTo>
                      <a:pt x="2353" y="709"/>
                    </a:lnTo>
                    <a:lnTo>
                      <a:pt x="2296" y="737"/>
                    </a:lnTo>
                    <a:lnTo>
                      <a:pt x="2211" y="709"/>
                    </a:lnTo>
                    <a:lnTo>
                      <a:pt x="2041" y="737"/>
                    </a:lnTo>
                    <a:lnTo>
                      <a:pt x="1871" y="652"/>
                    </a:lnTo>
                    <a:lnTo>
                      <a:pt x="1729" y="680"/>
                    </a:lnTo>
                    <a:lnTo>
                      <a:pt x="1701" y="737"/>
                    </a:lnTo>
                    <a:lnTo>
                      <a:pt x="1644" y="737"/>
                    </a:lnTo>
                    <a:lnTo>
                      <a:pt x="1587" y="765"/>
                    </a:lnTo>
                    <a:lnTo>
                      <a:pt x="1445" y="680"/>
                    </a:lnTo>
                    <a:lnTo>
                      <a:pt x="1417" y="539"/>
                    </a:lnTo>
                    <a:lnTo>
                      <a:pt x="1304" y="482"/>
                    </a:lnTo>
                    <a:lnTo>
                      <a:pt x="1332" y="425"/>
                    </a:lnTo>
                    <a:lnTo>
                      <a:pt x="1275" y="340"/>
                    </a:lnTo>
                    <a:lnTo>
                      <a:pt x="1275" y="283"/>
                    </a:lnTo>
                    <a:lnTo>
                      <a:pt x="1190" y="198"/>
                    </a:lnTo>
                    <a:lnTo>
                      <a:pt x="1105" y="227"/>
                    </a:lnTo>
                    <a:lnTo>
                      <a:pt x="1077" y="283"/>
                    </a:lnTo>
                    <a:lnTo>
                      <a:pt x="963" y="283"/>
                    </a:lnTo>
                    <a:lnTo>
                      <a:pt x="935" y="255"/>
                    </a:lnTo>
                    <a:lnTo>
                      <a:pt x="850" y="198"/>
                    </a:lnTo>
                    <a:lnTo>
                      <a:pt x="878" y="113"/>
                    </a:lnTo>
                    <a:lnTo>
                      <a:pt x="822" y="57"/>
                    </a:lnTo>
                    <a:lnTo>
                      <a:pt x="708" y="57"/>
                    </a:lnTo>
                    <a:lnTo>
                      <a:pt x="567" y="0"/>
                    </a:lnTo>
                    <a:lnTo>
                      <a:pt x="425" y="198"/>
                    </a:lnTo>
                    <a:lnTo>
                      <a:pt x="538" y="340"/>
                    </a:lnTo>
                    <a:lnTo>
                      <a:pt x="481" y="397"/>
                    </a:lnTo>
                    <a:lnTo>
                      <a:pt x="481" y="539"/>
                    </a:lnTo>
                    <a:lnTo>
                      <a:pt x="567" y="595"/>
                    </a:lnTo>
                    <a:lnTo>
                      <a:pt x="538" y="652"/>
                    </a:lnTo>
                    <a:lnTo>
                      <a:pt x="567" y="709"/>
                    </a:lnTo>
                    <a:lnTo>
                      <a:pt x="453" y="936"/>
                    </a:lnTo>
                    <a:lnTo>
                      <a:pt x="510" y="964"/>
                    </a:lnTo>
                    <a:lnTo>
                      <a:pt x="567" y="1162"/>
                    </a:lnTo>
                    <a:lnTo>
                      <a:pt x="396" y="1304"/>
                    </a:lnTo>
                    <a:lnTo>
                      <a:pt x="396" y="1474"/>
                    </a:lnTo>
                    <a:lnTo>
                      <a:pt x="311" y="1588"/>
                    </a:lnTo>
                    <a:lnTo>
                      <a:pt x="226" y="1616"/>
                    </a:lnTo>
                    <a:lnTo>
                      <a:pt x="170" y="1701"/>
                    </a:lnTo>
                    <a:lnTo>
                      <a:pt x="28" y="1729"/>
                    </a:lnTo>
                    <a:lnTo>
                      <a:pt x="0" y="175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>
              <a:off x="580571" y="1531938"/>
              <a:ext cx="8165420" cy="5143500"/>
              <a:chOff x="279400" y="2144713"/>
              <a:chExt cx="11431588" cy="7200900"/>
            </a:xfrm>
          </p:grpSpPr>
          <p:sp>
            <p:nvSpPr>
              <p:cNvPr id="20483" name="Freeform 3"/>
              <p:cNvSpPr>
                <a:spLocks/>
              </p:cNvSpPr>
              <p:nvPr/>
            </p:nvSpPr>
            <p:spPr bwMode="auto">
              <a:xfrm>
                <a:off x="2844800" y="8401050"/>
                <a:ext cx="855663" cy="765175"/>
              </a:xfrm>
              <a:custGeom>
                <a:avLst/>
                <a:gdLst>
                  <a:gd name="T0" fmla="*/ 312 w 539"/>
                  <a:gd name="T1" fmla="*/ 57 h 482"/>
                  <a:gd name="T2" fmla="*/ 369 w 539"/>
                  <a:gd name="T3" fmla="*/ 198 h 482"/>
                  <a:gd name="T4" fmla="*/ 341 w 539"/>
                  <a:gd name="T5" fmla="*/ 255 h 482"/>
                  <a:gd name="T6" fmla="*/ 426 w 539"/>
                  <a:gd name="T7" fmla="*/ 397 h 482"/>
                  <a:gd name="T8" fmla="*/ 482 w 539"/>
                  <a:gd name="T9" fmla="*/ 397 h 482"/>
                  <a:gd name="T10" fmla="*/ 539 w 539"/>
                  <a:gd name="T11" fmla="*/ 482 h 482"/>
                  <a:gd name="T12" fmla="*/ 482 w 539"/>
                  <a:gd name="T13" fmla="*/ 482 h 482"/>
                  <a:gd name="T14" fmla="*/ 284 w 539"/>
                  <a:gd name="T15" fmla="*/ 369 h 482"/>
                  <a:gd name="T16" fmla="*/ 199 w 539"/>
                  <a:gd name="T17" fmla="*/ 255 h 482"/>
                  <a:gd name="T18" fmla="*/ 227 w 539"/>
                  <a:gd name="T19" fmla="*/ 227 h 482"/>
                  <a:gd name="T20" fmla="*/ 0 w 539"/>
                  <a:gd name="T21" fmla="*/ 0 h 482"/>
                  <a:gd name="T22" fmla="*/ 114 w 539"/>
                  <a:gd name="T23" fmla="*/ 0 h 482"/>
                  <a:gd name="T24" fmla="*/ 199 w 539"/>
                  <a:gd name="T25" fmla="*/ 57 h 482"/>
                  <a:gd name="T26" fmla="*/ 227 w 539"/>
                  <a:gd name="T27" fmla="*/ 85 h 482"/>
                  <a:gd name="T28" fmla="*/ 312 w 539"/>
                  <a:gd name="T29" fmla="*/ 5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9" h="482">
                    <a:moveTo>
                      <a:pt x="312" y="57"/>
                    </a:moveTo>
                    <a:lnTo>
                      <a:pt x="369" y="198"/>
                    </a:lnTo>
                    <a:lnTo>
                      <a:pt x="341" y="255"/>
                    </a:lnTo>
                    <a:lnTo>
                      <a:pt x="426" y="397"/>
                    </a:lnTo>
                    <a:lnTo>
                      <a:pt x="482" y="397"/>
                    </a:lnTo>
                    <a:lnTo>
                      <a:pt x="539" y="482"/>
                    </a:lnTo>
                    <a:lnTo>
                      <a:pt x="482" y="482"/>
                    </a:lnTo>
                    <a:lnTo>
                      <a:pt x="284" y="369"/>
                    </a:lnTo>
                    <a:lnTo>
                      <a:pt x="199" y="255"/>
                    </a:lnTo>
                    <a:lnTo>
                      <a:pt x="227" y="227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199" y="57"/>
                    </a:lnTo>
                    <a:lnTo>
                      <a:pt x="227" y="85"/>
                    </a:lnTo>
                    <a:lnTo>
                      <a:pt x="312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84" name="Freeform 4"/>
              <p:cNvSpPr>
                <a:spLocks/>
              </p:cNvSpPr>
              <p:nvPr/>
            </p:nvSpPr>
            <p:spPr bwMode="auto">
              <a:xfrm>
                <a:off x="1765300" y="8131175"/>
                <a:ext cx="1530350" cy="1035050"/>
              </a:xfrm>
              <a:custGeom>
                <a:avLst/>
                <a:gdLst>
                  <a:gd name="T0" fmla="*/ 680 w 964"/>
                  <a:gd name="T1" fmla="*/ 170 h 652"/>
                  <a:gd name="T2" fmla="*/ 595 w 964"/>
                  <a:gd name="T3" fmla="*/ 85 h 652"/>
                  <a:gd name="T4" fmla="*/ 482 w 964"/>
                  <a:gd name="T5" fmla="*/ 57 h 652"/>
                  <a:gd name="T6" fmla="*/ 454 w 964"/>
                  <a:gd name="T7" fmla="*/ 0 h 652"/>
                  <a:gd name="T8" fmla="*/ 142 w 964"/>
                  <a:gd name="T9" fmla="*/ 255 h 652"/>
                  <a:gd name="T10" fmla="*/ 28 w 964"/>
                  <a:gd name="T11" fmla="*/ 283 h 652"/>
                  <a:gd name="T12" fmla="*/ 57 w 964"/>
                  <a:gd name="T13" fmla="*/ 368 h 652"/>
                  <a:gd name="T14" fmla="*/ 0 w 964"/>
                  <a:gd name="T15" fmla="*/ 425 h 652"/>
                  <a:gd name="T16" fmla="*/ 57 w 964"/>
                  <a:gd name="T17" fmla="*/ 453 h 652"/>
                  <a:gd name="T18" fmla="*/ 28 w 964"/>
                  <a:gd name="T19" fmla="*/ 510 h 652"/>
                  <a:gd name="T20" fmla="*/ 57 w 964"/>
                  <a:gd name="T21" fmla="*/ 539 h 652"/>
                  <a:gd name="T22" fmla="*/ 170 w 964"/>
                  <a:gd name="T23" fmla="*/ 539 h 652"/>
                  <a:gd name="T24" fmla="*/ 340 w 964"/>
                  <a:gd name="T25" fmla="*/ 595 h 652"/>
                  <a:gd name="T26" fmla="*/ 454 w 964"/>
                  <a:gd name="T27" fmla="*/ 595 h 652"/>
                  <a:gd name="T28" fmla="*/ 567 w 964"/>
                  <a:gd name="T29" fmla="*/ 652 h 652"/>
                  <a:gd name="T30" fmla="*/ 765 w 964"/>
                  <a:gd name="T31" fmla="*/ 624 h 652"/>
                  <a:gd name="T32" fmla="*/ 850 w 964"/>
                  <a:gd name="T33" fmla="*/ 539 h 652"/>
                  <a:gd name="T34" fmla="*/ 964 w 964"/>
                  <a:gd name="T35" fmla="*/ 539 h 652"/>
                  <a:gd name="T36" fmla="*/ 879 w 964"/>
                  <a:gd name="T37" fmla="*/ 425 h 652"/>
                  <a:gd name="T38" fmla="*/ 907 w 964"/>
                  <a:gd name="T39" fmla="*/ 397 h 652"/>
                  <a:gd name="T40" fmla="*/ 680 w 964"/>
                  <a:gd name="T41" fmla="*/ 170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64" h="652">
                    <a:moveTo>
                      <a:pt x="680" y="170"/>
                    </a:moveTo>
                    <a:lnTo>
                      <a:pt x="595" y="85"/>
                    </a:lnTo>
                    <a:lnTo>
                      <a:pt x="482" y="57"/>
                    </a:lnTo>
                    <a:lnTo>
                      <a:pt x="454" y="0"/>
                    </a:lnTo>
                    <a:lnTo>
                      <a:pt x="142" y="255"/>
                    </a:lnTo>
                    <a:lnTo>
                      <a:pt x="28" y="283"/>
                    </a:lnTo>
                    <a:lnTo>
                      <a:pt x="57" y="368"/>
                    </a:lnTo>
                    <a:lnTo>
                      <a:pt x="0" y="425"/>
                    </a:lnTo>
                    <a:lnTo>
                      <a:pt x="57" y="453"/>
                    </a:lnTo>
                    <a:lnTo>
                      <a:pt x="28" y="510"/>
                    </a:lnTo>
                    <a:lnTo>
                      <a:pt x="57" y="539"/>
                    </a:lnTo>
                    <a:lnTo>
                      <a:pt x="170" y="539"/>
                    </a:lnTo>
                    <a:lnTo>
                      <a:pt x="340" y="595"/>
                    </a:lnTo>
                    <a:lnTo>
                      <a:pt x="454" y="595"/>
                    </a:lnTo>
                    <a:lnTo>
                      <a:pt x="567" y="652"/>
                    </a:lnTo>
                    <a:lnTo>
                      <a:pt x="765" y="624"/>
                    </a:lnTo>
                    <a:lnTo>
                      <a:pt x="850" y="539"/>
                    </a:lnTo>
                    <a:lnTo>
                      <a:pt x="964" y="539"/>
                    </a:lnTo>
                    <a:lnTo>
                      <a:pt x="879" y="425"/>
                    </a:lnTo>
                    <a:lnTo>
                      <a:pt x="907" y="397"/>
                    </a:lnTo>
                    <a:lnTo>
                      <a:pt x="680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85" name="Freeform 5"/>
              <p:cNvSpPr>
                <a:spLocks/>
              </p:cNvSpPr>
              <p:nvPr/>
            </p:nvSpPr>
            <p:spPr bwMode="auto">
              <a:xfrm>
                <a:off x="1090613" y="6645275"/>
                <a:ext cx="1979613" cy="1935163"/>
              </a:xfrm>
              <a:custGeom>
                <a:avLst/>
                <a:gdLst>
                  <a:gd name="T0" fmla="*/ 879 w 1247"/>
                  <a:gd name="T1" fmla="*/ 936 h 1219"/>
                  <a:gd name="T2" fmla="*/ 567 w 1247"/>
                  <a:gd name="T3" fmla="*/ 1191 h 1219"/>
                  <a:gd name="T4" fmla="*/ 453 w 1247"/>
                  <a:gd name="T5" fmla="*/ 1219 h 1219"/>
                  <a:gd name="T6" fmla="*/ 397 w 1247"/>
                  <a:gd name="T7" fmla="*/ 1134 h 1219"/>
                  <a:gd name="T8" fmla="*/ 312 w 1247"/>
                  <a:gd name="T9" fmla="*/ 1134 h 1219"/>
                  <a:gd name="T10" fmla="*/ 113 w 1247"/>
                  <a:gd name="T11" fmla="*/ 936 h 1219"/>
                  <a:gd name="T12" fmla="*/ 56 w 1247"/>
                  <a:gd name="T13" fmla="*/ 737 h 1219"/>
                  <a:gd name="T14" fmla="*/ 56 w 1247"/>
                  <a:gd name="T15" fmla="*/ 624 h 1219"/>
                  <a:gd name="T16" fmla="*/ 0 w 1247"/>
                  <a:gd name="T17" fmla="*/ 567 h 1219"/>
                  <a:gd name="T18" fmla="*/ 0 w 1247"/>
                  <a:gd name="T19" fmla="*/ 255 h 1219"/>
                  <a:gd name="T20" fmla="*/ 56 w 1247"/>
                  <a:gd name="T21" fmla="*/ 199 h 1219"/>
                  <a:gd name="T22" fmla="*/ 56 w 1247"/>
                  <a:gd name="T23" fmla="*/ 142 h 1219"/>
                  <a:gd name="T24" fmla="*/ 227 w 1247"/>
                  <a:gd name="T25" fmla="*/ 0 h 1219"/>
                  <a:gd name="T26" fmla="*/ 283 w 1247"/>
                  <a:gd name="T27" fmla="*/ 0 h 1219"/>
                  <a:gd name="T28" fmla="*/ 312 w 1247"/>
                  <a:gd name="T29" fmla="*/ 85 h 1219"/>
                  <a:gd name="T30" fmla="*/ 510 w 1247"/>
                  <a:gd name="T31" fmla="*/ 142 h 1219"/>
                  <a:gd name="T32" fmla="*/ 595 w 1247"/>
                  <a:gd name="T33" fmla="*/ 85 h 1219"/>
                  <a:gd name="T34" fmla="*/ 652 w 1247"/>
                  <a:gd name="T35" fmla="*/ 85 h 1219"/>
                  <a:gd name="T36" fmla="*/ 737 w 1247"/>
                  <a:gd name="T37" fmla="*/ 199 h 1219"/>
                  <a:gd name="T38" fmla="*/ 794 w 1247"/>
                  <a:gd name="T39" fmla="*/ 369 h 1219"/>
                  <a:gd name="T40" fmla="*/ 708 w 1247"/>
                  <a:gd name="T41" fmla="*/ 482 h 1219"/>
                  <a:gd name="T42" fmla="*/ 765 w 1247"/>
                  <a:gd name="T43" fmla="*/ 511 h 1219"/>
                  <a:gd name="T44" fmla="*/ 822 w 1247"/>
                  <a:gd name="T45" fmla="*/ 511 h 1219"/>
                  <a:gd name="T46" fmla="*/ 907 w 1247"/>
                  <a:gd name="T47" fmla="*/ 596 h 1219"/>
                  <a:gd name="T48" fmla="*/ 992 w 1247"/>
                  <a:gd name="T49" fmla="*/ 539 h 1219"/>
                  <a:gd name="T50" fmla="*/ 992 w 1247"/>
                  <a:gd name="T51" fmla="*/ 482 h 1219"/>
                  <a:gd name="T52" fmla="*/ 1105 w 1247"/>
                  <a:gd name="T53" fmla="*/ 511 h 1219"/>
                  <a:gd name="T54" fmla="*/ 1247 w 1247"/>
                  <a:gd name="T55" fmla="*/ 511 h 1219"/>
                  <a:gd name="T56" fmla="*/ 1219 w 1247"/>
                  <a:gd name="T57" fmla="*/ 652 h 1219"/>
                  <a:gd name="T58" fmla="*/ 1162 w 1247"/>
                  <a:gd name="T59" fmla="*/ 681 h 1219"/>
                  <a:gd name="T60" fmla="*/ 1105 w 1247"/>
                  <a:gd name="T61" fmla="*/ 681 h 1219"/>
                  <a:gd name="T62" fmla="*/ 935 w 1247"/>
                  <a:gd name="T63" fmla="*/ 794 h 1219"/>
                  <a:gd name="T64" fmla="*/ 907 w 1247"/>
                  <a:gd name="T65" fmla="*/ 908 h 1219"/>
                  <a:gd name="T66" fmla="*/ 935 w 1247"/>
                  <a:gd name="T67" fmla="*/ 936 h 1219"/>
                  <a:gd name="T68" fmla="*/ 879 w 1247"/>
                  <a:gd name="T69" fmla="*/ 936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47" h="1219">
                    <a:moveTo>
                      <a:pt x="879" y="936"/>
                    </a:moveTo>
                    <a:lnTo>
                      <a:pt x="567" y="1191"/>
                    </a:lnTo>
                    <a:lnTo>
                      <a:pt x="453" y="1219"/>
                    </a:lnTo>
                    <a:lnTo>
                      <a:pt x="397" y="1134"/>
                    </a:lnTo>
                    <a:lnTo>
                      <a:pt x="312" y="1134"/>
                    </a:lnTo>
                    <a:lnTo>
                      <a:pt x="113" y="936"/>
                    </a:lnTo>
                    <a:lnTo>
                      <a:pt x="56" y="737"/>
                    </a:lnTo>
                    <a:lnTo>
                      <a:pt x="56" y="624"/>
                    </a:lnTo>
                    <a:lnTo>
                      <a:pt x="0" y="567"/>
                    </a:lnTo>
                    <a:lnTo>
                      <a:pt x="0" y="255"/>
                    </a:lnTo>
                    <a:lnTo>
                      <a:pt x="56" y="199"/>
                    </a:lnTo>
                    <a:lnTo>
                      <a:pt x="56" y="142"/>
                    </a:lnTo>
                    <a:lnTo>
                      <a:pt x="227" y="0"/>
                    </a:lnTo>
                    <a:lnTo>
                      <a:pt x="283" y="0"/>
                    </a:lnTo>
                    <a:lnTo>
                      <a:pt x="312" y="85"/>
                    </a:lnTo>
                    <a:lnTo>
                      <a:pt x="510" y="142"/>
                    </a:lnTo>
                    <a:lnTo>
                      <a:pt x="595" y="85"/>
                    </a:lnTo>
                    <a:lnTo>
                      <a:pt x="652" y="85"/>
                    </a:lnTo>
                    <a:lnTo>
                      <a:pt x="737" y="199"/>
                    </a:lnTo>
                    <a:lnTo>
                      <a:pt x="794" y="369"/>
                    </a:lnTo>
                    <a:lnTo>
                      <a:pt x="708" y="482"/>
                    </a:lnTo>
                    <a:lnTo>
                      <a:pt x="765" y="511"/>
                    </a:lnTo>
                    <a:lnTo>
                      <a:pt x="822" y="511"/>
                    </a:lnTo>
                    <a:lnTo>
                      <a:pt x="907" y="596"/>
                    </a:lnTo>
                    <a:lnTo>
                      <a:pt x="992" y="539"/>
                    </a:lnTo>
                    <a:lnTo>
                      <a:pt x="992" y="482"/>
                    </a:lnTo>
                    <a:lnTo>
                      <a:pt x="1105" y="511"/>
                    </a:lnTo>
                    <a:lnTo>
                      <a:pt x="1247" y="511"/>
                    </a:lnTo>
                    <a:lnTo>
                      <a:pt x="1219" y="652"/>
                    </a:lnTo>
                    <a:lnTo>
                      <a:pt x="1162" y="681"/>
                    </a:lnTo>
                    <a:lnTo>
                      <a:pt x="1105" y="681"/>
                    </a:lnTo>
                    <a:lnTo>
                      <a:pt x="935" y="794"/>
                    </a:lnTo>
                    <a:lnTo>
                      <a:pt x="907" y="908"/>
                    </a:lnTo>
                    <a:lnTo>
                      <a:pt x="935" y="936"/>
                    </a:lnTo>
                    <a:lnTo>
                      <a:pt x="879" y="93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86" name="Freeform 6"/>
              <p:cNvSpPr>
                <a:spLocks/>
              </p:cNvSpPr>
              <p:nvPr/>
            </p:nvSpPr>
            <p:spPr bwMode="auto">
              <a:xfrm>
                <a:off x="1450975" y="5565775"/>
                <a:ext cx="1800225" cy="1395413"/>
              </a:xfrm>
              <a:custGeom>
                <a:avLst/>
                <a:gdLst>
                  <a:gd name="T0" fmla="*/ 510 w 1134"/>
                  <a:gd name="T1" fmla="*/ 879 h 879"/>
                  <a:gd name="T2" fmla="*/ 765 w 1134"/>
                  <a:gd name="T3" fmla="*/ 822 h 879"/>
                  <a:gd name="T4" fmla="*/ 850 w 1134"/>
                  <a:gd name="T5" fmla="*/ 765 h 879"/>
                  <a:gd name="T6" fmla="*/ 963 w 1134"/>
                  <a:gd name="T7" fmla="*/ 765 h 879"/>
                  <a:gd name="T8" fmla="*/ 1020 w 1134"/>
                  <a:gd name="T9" fmla="*/ 737 h 879"/>
                  <a:gd name="T10" fmla="*/ 1020 w 1134"/>
                  <a:gd name="T11" fmla="*/ 709 h 879"/>
                  <a:gd name="T12" fmla="*/ 1134 w 1134"/>
                  <a:gd name="T13" fmla="*/ 680 h 879"/>
                  <a:gd name="T14" fmla="*/ 1134 w 1134"/>
                  <a:gd name="T15" fmla="*/ 368 h 879"/>
                  <a:gd name="T16" fmla="*/ 1048 w 1134"/>
                  <a:gd name="T17" fmla="*/ 340 h 879"/>
                  <a:gd name="T18" fmla="*/ 1048 w 1134"/>
                  <a:gd name="T19" fmla="*/ 312 h 879"/>
                  <a:gd name="T20" fmla="*/ 992 w 1134"/>
                  <a:gd name="T21" fmla="*/ 255 h 879"/>
                  <a:gd name="T22" fmla="*/ 1020 w 1134"/>
                  <a:gd name="T23" fmla="*/ 198 h 879"/>
                  <a:gd name="T24" fmla="*/ 992 w 1134"/>
                  <a:gd name="T25" fmla="*/ 170 h 879"/>
                  <a:gd name="T26" fmla="*/ 935 w 1134"/>
                  <a:gd name="T27" fmla="*/ 170 h 879"/>
                  <a:gd name="T28" fmla="*/ 907 w 1134"/>
                  <a:gd name="T29" fmla="*/ 85 h 879"/>
                  <a:gd name="T30" fmla="*/ 935 w 1134"/>
                  <a:gd name="T31" fmla="*/ 57 h 879"/>
                  <a:gd name="T32" fmla="*/ 1048 w 1134"/>
                  <a:gd name="T33" fmla="*/ 28 h 879"/>
                  <a:gd name="T34" fmla="*/ 992 w 1134"/>
                  <a:gd name="T35" fmla="*/ 0 h 879"/>
                  <a:gd name="T36" fmla="*/ 878 w 1134"/>
                  <a:gd name="T37" fmla="*/ 0 h 879"/>
                  <a:gd name="T38" fmla="*/ 793 w 1134"/>
                  <a:gd name="T39" fmla="*/ 57 h 879"/>
                  <a:gd name="T40" fmla="*/ 680 w 1134"/>
                  <a:gd name="T41" fmla="*/ 28 h 879"/>
                  <a:gd name="T42" fmla="*/ 595 w 1134"/>
                  <a:gd name="T43" fmla="*/ 57 h 879"/>
                  <a:gd name="T44" fmla="*/ 538 w 1134"/>
                  <a:gd name="T45" fmla="*/ 57 h 879"/>
                  <a:gd name="T46" fmla="*/ 510 w 1134"/>
                  <a:gd name="T47" fmla="*/ 0 h 879"/>
                  <a:gd name="T48" fmla="*/ 453 w 1134"/>
                  <a:gd name="T49" fmla="*/ 28 h 879"/>
                  <a:gd name="T50" fmla="*/ 453 w 1134"/>
                  <a:gd name="T51" fmla="*/ 85 h 879"/>
                  <a:gd name="T52" fmla="*/ 311 w 1134"/>
                  <a:gd name="T53" fmla="*/ 113 h 879"/>
                  <a:gd name="T54" fmla="*/ 255 w 1134"/>
                  <a:gd name="T55" fmla="*/ 170 h 879"/>
                  <a:gd name="T56" fmla="*/ 283 w 1134"/>
                  <a:gd name="T57" fmla="*/ 227 h 879"/>
                  <a:gd name="T58" fmla="*/ 141 w 1134"/>
                  <a:gd name="T59" fmla="*/ 255 h 879"/>
                  <a:gd name="T60" fmla="*/ 56 w 1134"/>
                  <a:gd name="T61" fmla="*/ 425 h 879"/>
                  <a:gd name="T62" fmla="*/ 85 w 1134"/>
                  <a:gd name="T63" fmla="*/ 482 h 879"/>
                  <a:gd name="T64" fmla="*/ 0 w 1134"/>
                  <a:gd name="T65" fmla="*/ 680 h 879"/>
                  <a:gd name="T66" fmla="*/ 56 w 1134"/>
                  <a:gd name="T67" fmla="*/ 680 h 879"/>
                  <a:gd name="T68" fmla="*/ 85 w 1134"/>
                  <a:gd name="T69" fmla="*/ 765 h 879"/>
                  <a:gd name="T70" fmla="*/ 283 w 1134"/>
                  <a:gd name="T71" fmla="*/ 822 h 879"/>
                  <a:gd name="T72" fmla="*/ 368 w 1134"/>
                  <a:gd name="T73" fmla="*/ 765 h 879"/>
                  <a:gd name="T74" fmla="*/ 425 w 1134"/>
                  <a:gd name="T75" fmla="*/ 765 h 879"/>
                  <a:gd name="T76" fmla="*/ 510 w 1134"/>
                  <a:gd name="T77" fmla="*/ 879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34" h="879">
                    <a:moveTo>
                      <a:pt x="510" y="879"/>
                    </a:moveTo>
                    <a:lnTo>
                      <a:pt x="765" y="822"/>
                    </a:lnTo>
                    <a:lnTo>
                      <a:pt x="850" y="765"/>
                    </a:lnTo>
                    <a:lnTo>
                      <a:pt x="963" y="765"/>
                    </a:lnTo>
                    <a:lnTo>
                      <a:pt x="1020" y="737"/>
                    </a:lnTo>
                    <a:lnTo>
                      <a:pt x="1020" y="709"/>
                    </a:lnTo>
                    <a:lnTo>
                      <a:pt x="1134" y="680"/>
                    </a:lnTo>
                    <a:lnTo>
                      <a:pt x="1134" y="368"/>
                    </a:lnTo>
                    <a:lnTo>
                      <a:pt x="1048" y="340"/>
                    </a:lnTo>
                    <a:lnTo>
                      <a:pt x="1048" y="312"/>
                    </a:lnTo>
                    <a:lnTo>
                      <a:pt x="992" y="255"/>
                    </a:lnTo>
                    <a:lnTo>
                      <a:pt x="1020" y="198"/>
                    </a:lnTo>
                    <a:lnTo>
                      <a:pt x="992" y="170"/>
                    </a:lnTo>
                    <a:lnTo>
                      <a:pt x="935" y="170"/>
                    </a:lnTo>
                    <a:lnTo>
                      <a:pt x="907" y="85"/>
                    </a:lnTo>
                    <a:lnTo>
                      <a:pt x="935" y="57"/>
                    </a:lnTo>
                    <a:lnTo>
                      <a:pt x="1048" y="28"/>
                    </a:lnTo>
                    <a:lnTo>
                      <a:pt x="992" y="0"/>
                    </a:lnTo>
                    <a:lnTo>
                      <a:pt x="878" y="0"/>
                    </a:lnTo>
                    <a:lnTo>
                      <a:pt x="793" y="57"/>
                    </a:lnTo>
                    <a:lnTo>
                      <a:pt x="680" y="28"/>
                    </a:lnTo>
                    <a:lnTo>
                      <a:pt x="595" y="57"/>
                    </a:lnTo>
                    <a:lnTo>
                      <a:pt x="538" y="57"/>
                    </a:lnTo>
                    <a:lnTo>
                      <a:pt x="510" y="0"/>
                    </a:lnTo>
                    <a:lnTo>
                      <a:pt x="453" y="28"/>
                    </a:lnTo>
                    <a:lnTo>
                      <a:pt x="453" y="85"/>
                    </a:lnTo>
                    <a:lnTo>
                      <a:pt x="311" y="113"/>
                    </a:lnTo>
                    <a:lnTo>
                      <a:pt x="255" y="170"/>
                    </a:lnTo>
                    <a:lnTo>
                      <a:pt x="283" y="227"/>
                    </a:lnTo>
                    <a:lnTo>
                      <a:pt x="141" y="255"/>
                    </a:lnTo>
                    <a:lnTo>
                      <a:pt x="56" y="425"/>
                    </a:lnTo>
                    <a:lnTo>
                      <a:pt x="85" y="482"/>
                    </a:lnTo>
                    <a:lnTo>
                      <a:pt x="0" y="680"/>
                    </a:lnTo>
                    <a:lnTo>
                      <a:pt x="56" y="680"/>
                    </a:lnTo>
                    <a:lnTo>
                      <a:pt x="85" y="765"/>
                    </a:lnTo>
                    <a:lnTo>
                      <a:pt x="283" y="822"/>
                    </a:lnTo>
                    <a:lnTo>
                      <a:pt x="368" y="765"/>
                    </a:lnTo>
                    <a:lnTo>
                      <a:pt x="425" y="765"/>
                    </a:lnTo>
                    <a:lnTo>
                      <a:pt x="510" y="87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87" name="Freeform 7"/>
              <p:cNvSpPr>
                <a:spLocks/>
              </p:cNvSpPr>
              <p:nvPr/>
            </p:nvSpPr>
            <p:spPr bwMode="auto">
              <a:xfrm>
                <a:off x="3251200" y="5475288"/>
                <a:ext cx="854075" cy="765175"/>
              </a:xfrm>
              <a:custGeom>
                <a:avLst/>
                <a:gdLst>
                  <a:gd name="T0" fmla="*/ 255 w 538"/>
                  <a:gd name="T1" fmla="*/ 29 h 482"/>
                  <a:gd name="T2" fmla="*/ 340 w 538"/>
                  <a:gd name="T3" fmla="*/ 0 h 482"/>
                  <a:gd name="T4" fmla="*/ 396 w 538"/>
                  <a:gd name="T5" fmla="*/ 142 h 482"/>
                  <a:gd name="T6" fmla="*/ 453 w 538"/>
                  <a:gd name="T7" fmla="*/ 57 h 482"/>
                  <a:gd name="T8" fmla="*/ 538 w 538"/>
                  <a:gd name="T9" fmla="*/ 199 h 482"/>
                  <a:gd name="T10" fmla="*/ 481 w 538"/>
                  <a:gd name="T11" fmla="*/ 227 h 482"/>
                  <a:gd name="T12" fmla="*/ 538 w 538"/>
                  <a:gd name="T13" fmla="*/ 340 h 482"/>
                  <a:gd name="T14" fmla="*/ 453 w 538"/>
                  <a:gd name="T15" fmla="*/ 369 h 482"/>
                  <a:gd name="T16" fmla="*/ 425 w 538"/>
                  <a:gd name="T17" fmla="*/ 312 h 482"/>
                  <a:gd name="T18" fmla="*/ 340 w 538"/>
                  <a:gd name="T19" fmla="*/ 340 h 482"/>
                  <a:gd name="T20" fmla="*/ 311 w 538"/>
                  <a:gd name="T21" fmla="*/ 397 h 482"/>
                  <a:gd name="T22" fmla="*/ 226 w 538"/>
                  <a:gd name="T23" fmla="*/ 482 h 482"/>
                  <a:gd name="T24" fmla="*/ 170 w 538"/>
                  <a:gd name="T25" fmla="*/ 482 h 482"/>
                  <a:gd name="T26" fmla="*/ 113 w 538"/>
                  <a:gd name="T27" fmla="*/ 397 h 482"/>
                  <a:gd name="T28" fmla="*/ 0 w 538"/>
                  <a:gd name="T29" fmla="*/ 255 h 482"/>
                  <a:gd name="T30" fmla="*/ 141 w 538"/>
                  <a:gd name="T31" fmla="*/ 199 h 482"/>
                  <a:gd name="T32" fmla="*/ 255 w 538"/>
                  <a:gd name="T33" fmla="*/ 114 h 482"/>
                  <a:gd name="T34" fmla="*/ 255 w 538"/>
                  <a:gd name="T35" fmla="*/ 29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38" h="482">
                    <a:moveTo>
                      <a:pt x="255" y="29"/>
                    </a:moveTo>
                    <a:lnTo>
                      <a:pt x="340" y="0"/>
                    </a:lnTo>
                    <a:lnTo>
                      <a:pt x="396" y="142"/>
                    </a:lnTo>
                    <a:lnTo>
                      <a:pt x="453" y="57"/>
                    </a:lnTo>
                    <a:lnTo>
                      <a:pt x="538" y="199"/>
                    </a:lnTo>
                    <a:lnTo>
                      <a:pt x="481" y="227"/>
                    </a:lnTo>
                    <a:lnTo>
                      <a:pt x="538" y="340"/>
                    </a:lnTo>
                    <a:lnTo>
                      <a:pt x="453" y="369"/>
                    </a:lnTo>
                    <a:lnTo>
                      <a:pt x="425" y="312"/>
                    </a:lnTo>
                    <a:lnTo>
                      <a:pt x="340" y="340"/>
                    </a:lnTo>
                    <a:lnTo>
                      <a:pt x="311" y="397"/>
                    </a:lnTo>
                    <a:lnTo>
                      <a:pt x="226" y="482"/>
                    </a:lnTo>
                    <a:lnTo>
                      <a:pt x="170" y="482"/>
                    </a:lnTo>
                    <a:lnTo>
                      <a:pt x="113" y="397"/>
                    </a:lnTo>
                    <a:lnTo>
                      <a:pt x="0" y="255"/>
                    </a:lnTo>
                    <a:lnTo>
                      <a:pt x="141" y="199"/>
                    </a:lnTo>
                    <a:lnTo>
                      <a:pt x="255" y="114"/>
                    </a:lnTo>
                    <a:lnTo>
                      <a:pt x="255" y="2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88" name="Freeform 8"/>
              <p:cNvSpPr>
                <a:spLocks/>
              </p:cNvSpPr>
              <p:nvPr/>
            </p:nvSpPr>
            <p:spPr bwMode="auto">
              <a:xfrm>
                <a:off x="3970338" y="5430838"/>
                <a:ext cx="944563" cy="855663"/>
              </a:xfrm>
              <a:custGeom>
                <a:avLst/>
                <a:gdLst>
                  <a:gd name="T0" fmla="*/ 0 w 595"/>
                  <a:gd name="T1" fmla="*/ 85 h 539"/>
                  <a:gd name="T2" fmla="*/ 114 w 595"/>
                  <a:gd name="T3" fmla="*/ 57 h 539"/>
                  <a:gd name="T4" fmla="*/ 142 w 595"/>
                  <a:gd name="T5" fmla="*/ 0 h 539"/>
                  <a:gd name="T6" fmla="*/ 255 w 595"/>
                  <a:gd name="T7" fmla="*/ 28 h 539"/>
                  <a:gd name="T8" fmla="*/ 255 w 595"/>
                  <a:gd name="T9" fmla="*/ 85 h 539"/>
                  <a:gd name="T10" fmla="*/ 284 w 595"/>
                  <a:gd name="T11" fmla="*/ 113 h 539"/>
                  <a:gd name="T12" fmla="*/ 369 w 595"/>
                  <a:gd name="T13" fmla="*/ 85 h 539"/>
                  <a:gd name="T14" fmla="*/ 425 w 595"/>
                  <a:gd name="T15" fmla="*/ 113 h 539"/>
                  <a:gd name="T16" fmla="*/ 482 w 595"/>
                  <a:gd name="T17" fmla="*/ 85 h 539"/>
                  <a:gd name="T18" fmla="*/ 595 w 595"/>
                  <a:gd name="T19" fmla="*/ 85 h 539"/>
                  <a:gd name="T20" fmla="*/ 482 w 595"/>
                  <a:gd name="T21" fmla="*/ 170 h 539"/>
                  <a:gd name="T22" fmla="*/ 482 w 595"/>
                  <a:gd name="T23" fmla="*/ 283 h 539"/>
                  <a:gd name="T24" fmla="*/ 539 w 595"/>
                  <a:gd name="T25" fmla="*/ 283 h 539"/>
                  <a:gd name="T26" fmla="*/ 539 w 595"/>
                  <a:gd name="T27" fmla="*/ 368 h 539"/>
                  <a:gd name="T28" fmla="*/ 425 w 595"/>
                  <a:gd name="T29" fmla="*/ 453 h 539"/>
                  <a:gd name="T30" fmla="*/ 340 w 595"/>
                  <a:gd name="T31" fmla="*/ 482 h 539"/>
                  <a:gd name="T32" fmla="*/ 255 w 595"/>
                  <a:gd name="T33" fmla="*/ 482 h 539"/>
                  <a:gd name="T34" fmla="*/ 170 w 595"/>
                  <a:gd name="T35" fmla="*/ 539 h 539"/>
                  <a:gd name="T36" fmla="*/ 85 w 595"/>
                  <a:gd name="T37" fmla="*/ 453 h 539"/>
                  <a:gd name="T38" fmla="*/ 0 w 595"/>
                  <a:gd name="T39" fmla="*/ 397 h 539"/>
                  <a:gd name="T40" fmla="*/ 85 w 595"/>
                  <a:gd name="T41" fmla="*/ 368 h 539"/>
                  <a:gd name="T42" fmla="*/ 28 w 595"/>
                  <a:gd name="T43" fmla="*/ 255 h 539"/>
                  <a:gd name="T44" fmla="*/ 85 w 595"/>
                  <a:gd name="T45" fmla="*/ 227 h 539"/>
                  <a:gd name="T46" fmla="*/ 0 w 595"/>
                  <a:gd name="T47" fmla="*/ 85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95" h="539">
                    <a:moveTo>
                      <a:pt x="0" y="85"/>
                    </a:moveTo>
                    <a:lnTo>
                      <a:pt x="114" y="57"/>
                    </a:lnTo>
                    <a:lnTo>
                      <a:pt x="142" y="0"/>
                    </a:lnTo>
                    <a:lnTo>
                      <a:pt x="255" y="28"/>
                    </a:lnTo>
                    <a:lnTo>
                      <a:pt x="255" y="85"/>
                    </a:lnTo>
                    <a:lnTo>
                      <a:pt x="284" y="113"/>
                    </a:lnTo>
                    <a:lnTo>
                      <a:pt x="369" y="85"/>
                    </a:lnTo>
                    <a:lnTo>
                      <a:pt x="425" y="113"/>
                    </a:lnTo>
                    <a:lnTo>
                      <a:pt x="482" y="85"/>
                    </a:lnTo>
                    <a:lnTo>
                      <a:pt x="595" y="85"/>
                    </a:lnTo>
                    <a:lnTo>
                      <a:pt x="482" y="170"/>
                    </a:lnTo>
                    <a:lnTo>
                      <a:pt x="482" y="283"/>
                    </a:lnTo>
                    <a:lnTo>
                      <a:pt x="539" y="283"/>
                    </a:lnTo>
                    <a:lnTo>
                      <a:pt x="539" y="368"/>
                    </a:lnTo>
                    <a:lnTo>
                      <a:pt x="425" y="453"/>
                    </a:lnTo>
                    <a:lnTo>
                      <a:pt x="340" y="482"/>
                    </a:lnTo>
                    <a:lnTo>
                      <a:pt x="255" y="482"/>
                    </a:lnTo>
                    <a:lnTo>
                      <a:pt x="170" y="539"/>
                    </a:lnTo>
                    <a:lnTo>
                      <a:pt x="85" y="453"/>
                    </a:lnTo>
                    <a:lnTo>
                      <a:pt x="0" y="397"/>
                    </a:lnTo>
                    <a:lnTo>
                      <a:pt x="85" y="368"/>
                    </a:lnTo>
                    <a:lnTo>
                      <a:pt x="28" y="255"/>
                    </a:lnTo>
                    <a:lnTo>
                      <a:pt x="85" y="227"/>
                    </a:lnTo>
                    <a:lnTo>
                      <a:pt x="0" y="8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89" name="Freeform 9"/>
              <p:cNvSpPr>
                <a:spLocks/>
              </p:cNvSpPr>
              <p:nvPr/>
            </p:nvSpPr>
            <p:spPr bwMode="auto">
              <a:xfrm>
                <a:off x="4645025" y="6015038"/>
                <a:ext cx="495300" cy="630238"/>
              </a:xfrm>
              <a:custGeom>
                <a:avLst/>
                <a:gdLst>
                  <a:gd name="T0" fmla="*/ 114 w 312"/>
                  <a:gd name="T1" fmla="*/ 0 h 397"/>
                  <a:gd name="T2" fmla="*/ 199 w 312"/>
                  <a:gd name="T3" fmla="*/ 57 h 397"/>
                  <a:gd name="T4" fmla="*/ 199 w 312"/>
                  <a:gd name="T5" fmla="*/ 114 h 397"/>
                  <a:gd name="T6" fmla="*/ 256 w 312"/>
                  <a:gd name="T7" fmla="*/ 114 h 397"/>
                  <a:gd name="T8" fmla="*/ 312 w 312"/>
                  <a:gd name="T9" fmla="*/ 284 h 397"/>
                  <a:gd name="T10" fmla="*/ 29 w 312"/>
                  <a:gd name="T11" fmla="*/ 397 h 397"/>
                  <a:gd name="T12" fmla="*/ 29 w 312"/>
                  <a:gd name="T13" fmla="*/ 284 h 397"/>
                  <a:gd name="T14" fmla="*/ 57 w 312"/>
                  <a:gd name="T15" fmla="*/ 142 h 397"/>
                  <a:gd name="T16" fmla="*/ 0 w 312"/>
                  <a:gd name="T17" fmla="*/ 85 h 397"/>
                  <a:gd name="T18" fmla="*/ 114 w 312"/>
                  <a:gd name="T19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2" h="397">
                    <a:moveTo>
                      <a:pt x="114" y="0"/>
                    </a:moveTo>
                    <a:lnTo>
                      <a:pt x="199" y="57"/>
                    </a:lnTo>
                    <a:lnTo>
                      <a:pt x="199" y="114"/>
                    </a:lnTo>
                    <a:lnTo>
                      <a:pt x="256" y="114"/>
                    </a:lnTo>
                    <a:lnTo>
                      <a:pt x="312" y="284"/>
                    </a:lnTo>
                    <a:lnTo>
                      <a:pt x="29" y="397"/>
                    </a:lnTo>
                    <a:lnTo>
                      <a:pt x="29" y="284"/>
                    </a:lnTo>
                    <a:lnTo>
                      <a:pt x="57" y="142"/>
                    </a:lnTo>
                    <a:lnTo>
                      <a:pt x="0" y="85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90" name="Freeform 10"/>
              <p:cNvSpPr>
                <a:spLocks/>
              </p:cNvSpPr>
              <p:nvPr/>
            </p:nvSpPr>
            <p:spPr bwMode="auto">
              <a:xfrm>
                <a:off x="4826000" y="5880100"/>
                <a:ext cx="1214438" cy="585788"/>
              </a:xfrm>
              <a:custGeom>
                <a:avLst/>
                <a:gdLst>
                  <a:gd name="T0" fmla="*/ 198 w 765"/>
                  <a:gd name="T1" fmla="*/ 369 h 369"/>
                  <a:gd name="T2" fmla="*/ 510 w 765"/>
                  <a:gd name="T3" fmla="*/ 312 h 369"/>
                  <a:gd name="T4" fmla="*/ 709 w 765"/>
                  <a:gd name="T5" fmla="*/ 227 h 369"/>
                  <a:gd name="T6" fmla="*/ 709 w 765"/>
                  <a:gd name="T7" fmla="*/ 170 h 369"/>
                  <a:gd name="T8" fmla="*/ 765 w 765"/>
                  <a:gd name="T9" fmla="*/ 142 h 369"/>
                  <a:gd name="T10" fmla="*/ 737 w 765"/>
                  <a:gd name="T11" fmla="*/ 85 h 369"/>
                  <a:gd name="T12" fmla="*/ 652 w 765"/>
                  <a:gd name="T13" fmla="*/ 85 h 369"/>
                  <a:gd name="T14" fmla="*/ 623 w 765"/>
                  <a:gd name="T15" fmla="*/ 142 h 369"/>
                  <a:gd name="T16" fmla="*/ 567 w 765"/>
                  <a:gd name="T17" fmla="*/ 142 h 369"/>
                  <a:gd name="T18" fmla="*/ 538 w 765"/>
                  <a:gd name="T19" fmla="*/ 199 h 369"/>
                  <a:gd name="T20" fmla="*/ 482 w 765"/>
                  <a:gd name="T21" fmla="*/ 170 h 369"/>
                  <a:gd name="T22" fmla="*/ 510 w 765"/>
                  <a:gd name="T23" fmla="*/ 142 h 369"/>
                  <a:gd name="T24" fmla="*/ 425 w 765"/>
                  <a:gd name="T25" fmla="*/ 114 h 369"/>
                  <a:gd name="T26" fmla="*/ 425 w 765"/>
                  <a:gd name="T27" fmla="*/ 57 h 369"/>
                  <a:gd name="T28" fmla="*/ 283 w 765"/>
                  <a:gd name="T29" fmla="*/ 29 h 369"/>
                  <a:gd name="T30" fmla="*/ 198 w 765"/>
                  <a:gd name="T31" fmla="*/ 0 h 369"/>
                  <a:gd name="T32" fmla="*/ 113 w 765"/>
                  <a:gd name="T33" fmla="*/ 57 h 369"/>
                  <a:gd name="T34" fmla="*/ 0 w 765"/>
                  <a:gd name="T35" fmla="*/ 85 h 369"/>
                  <a:gd name="T36" fmla="*/ 85 w 765"/>
                  <a:gd name="T37" fmla="*/ 142 h 369"/>
                  <a:gd name="T38" fmla="*/ 85 w 765"/>
                  <a:gd name="T39" fmla="*/ 199 h 369"/>
                  <a:gd name="T40" fmla="*/ 142 w 765"/>
                  <a:gd name="T41" fmla="*/ 199 h 369"/>
                  <a:gd name="T42" fmla="*/ 198 w 765"/>
                  <a:gd name="T43" fmla="*/ 369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65" h="369">
                    <a:moveTo>
                      <a:pt x="198" y="369"/>
                    </a:moveTo>
                    <a:lnTo>
                      <a:pt x="510" y="312"/>
                    </a:lnTo>
                    <a:lnTo>
                      <a:pt x="709" y="227"/>
                    </a:lnTo>
                    <a:lnTo>
                      <a:pt x="709" y="170"/>
                    </a:lnTo>
                    <a:lnTo>
                      <a:pt x="765" y="142"/>
                    </a:lnTo>
                    <a:lnTo>
                      <a:pt x="737" y="85"/>
                    </a:lnTo>
                    <a:lnTo>
                      <a:pt x="652" y="85"/>
                    </a:lnTo>
                    <a:lnTo>
                      <a:pt x="623" y="142"/>
                    </a:lnTo>
                    <a:lnTo>
                      <a:pt x="567" y="142"/>
                    </a:lnTo>
                    <a:lnTo>
                      <a:pt x="538" y="199"/>
                    </a:lnTo>
                    <a:lnTo>
                      <a:pt x="482" y="170"/>
                    </a:lnTo>
                    <a:lnTo>
                      <a:pt x="510" y="142"/>
                    </a:lnTo>
                    <a:lnTo>
                      <a:pt x="425" y="114"/>
                    </a:lnTo>
                    <a:lnTo>
                      <a:pt x="425" y="57"/>
                    </a:lnTo>
                    <a:lnTo>
                      <a:pt x="283" y="29"/>
                    </a:lnTo>
                    <a:lnTo>
                      <a:pt x="198" y="0"/>
                    </a:lnTo>
                    <a:lnTo>
                      <a:pt x="113" y="57"/>
                    </a:lnTo>
                    <a:lnTo>
                      <a:pt x="0" y="85"/>
                    </a:lnTo>
                    <a:lnTo>
                      <a:pt x="85" y="142"/>
                    </a:lnTo>
                    <a:lnTo>
                      <a:pt x="85" y="199"/>
                    </a:lnTo>
                    <a:lnTo>
                      <a:pt x="142" y="199"/>
                    </a:lnTo>
                    <a:lnTo>
                      <a:pt x="198" y="36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91" name="Freeform 11"/>
              <p:cNvSpPr>
                <a:spLocks/>
              </p:cNvSpPr>
              <p:nvPr/>
            </p:nvSpPr>
            <p:spPr bwMode="auto">
              <a:xfrm>
                <a:off x="3386138" y="3765550"/>
                <a:ext cx="2070100" cy="1935163"/>
              </a:xfrm>
              <a:custGeom>
                <a:avLst/>
                <a:gdLst>
                  <a:gd name="T0" fmla="*/ 963 w 1304"/>
                  <a:gd name="T1" fmla="*/ 1134 h 1219"/>
                  <a:gd name="T2" fmla="*/ 850 w 1304"/>
                  <a:gd name="T3" fmla="*/ 1134 h 1219"/>
                  <a:gd name="T4" fmla="*/ 793 w 1304"/>
                  <a:gd name="T5" fmla="*/ 1162 h 1219"/>
                  <a:gd name="T6" fmla="*/ 737 w 1304"/>
                  <a:gd name="T7" fmla="*/ 1134 h 1219"/>
                  <a:gd name="T8" fmla="*/ 652 w 1304"/>
                  <a:gd name="T9" fmla="*/ 1162 h 1219"/>
                  <a:gd name="T10" fmla="*/ 623 w 1304"/>
                  <a:gd name="T11" fmla="*/ 1134 h 1219"/>
                  <a:gd name="T12" fmla="*/ 623 w 1304"/>
                  <a:gd name="T13" fmla="*/ 1077 h 1219"/>
                  <a:gd name="T14" fmla="*/ 510 w 1304"/>
                  <a:gd name="T15" fmla="*/ 1049 h 1219"/>
                  <a:gd name="T16" fmla="*/ 482 w 1304"/>
                  <a:gd name="T17" fmla="*/ 1106 h 1219"/>
                  <a:gd name="T18" fmla="*/ 368 w 1304"/>
                  <a:gd name="T19" fmla="*/ 1134 h 1219"/>
                  <a:gd name="T20" fmla="*/ 311 w 1304"/>
                  <a:gd name="T21" fmla="*/ 1219 h 1219"/>
                  <a:gd name="T22" fmla="*/ 255 w 1304"/>
                  <a:gd name="T23" fmla="*/ 1077 h 1219"/>
                  <a:gd name="T24" fmla="*/ 170 w 1304"/>
                  <a:gd name="T25" fmla="*/ 1106 h 1219"/>
                  <a:gd name="T26" fmla="*/ 141 w 1304"/>
                  <a:gd name="T27" fmla="*/ 1077 h 1219"/>
                  <a:gd name="T28" fmla="*/ 141 w 1304"/>
                  <a:gd name="T29" fmla="*/ 992 h 1219"/>
                  <a:gd name="T30" fmla="*/ 28 w 1304"/>
                  <a:gd name="T31" fmla="*/ 879 h 1219"/>
                  <a:gd name="T32" fmla="*/ 28 w 1304"/>
                  <a:gd name="T33" fmla="*/ 794 h 1219"/>
                  <a:gd name="T34" fmla="*/ 85 w 1304"/>
                  <a:gd name="T35" fmla="*/ 709 h 1219"/>
                  <a:gd name="T36" fmla="*/ 56 w 1304"/>
                  <a:gd name="T37" fmla="*/ 595 h 1219"/>
                  <a:gd name="T38" fmla="*/ 28 w 1304"/>
                  <a:gd name="T39" fmla="*/ 567 h 1219"/>
                  <a:gd name="T40" fmla="*/ 56 w 1304"/>
                  <a:gd name="T41" fmla="*/ 510 h 1219"/>
                  <a:gd name="T42" fmla="*/ 56 w 1304"/>
                  <a:gd name="T43" fmla="*/ 397 h 1219"/>
                  <a:gd name="T44" fmla="*/ 0 w 1304"/>
                  <a:gd name="T45" fmla="*/ 283 h 1219"/>
                  <a:gd name="T46" fmla="*/ 28 w 1304"/>
                  <a:gd name="T47" fmla="*/ 170 h 1219"/>
                  <a:gd name="T48" fmla="*/ 113 w 1304"/>
                  <a:gd name="T49" fmla="*/ 170 h 1219"/>
                  <a:gd name="T50" fmla="*/ 198 w 1304"/>
                  <a:gd name="T51" fmla="*/ 57 h 1219"/>
                  <a:gd name="T52" fmla="*/ 311 w 1304"/>
                  <a:gd name="T53" fmla="*/ 113 h 1219"/>
                  <a:gd name="T54" fmla="*/ 368 w 1304"/>
                  <a:gd name="T55" fmla="*/ 142 h 1219"/>
                  <a:gd name="T56" fmla="*/ 453 w 1304"/>
                  <a:gd name="T57" fmla="*/ 113 h 1219"/>
                  <a:gd name="T58" fmla="*/ 482 w 1304"/>
                  <a:gd name="T59" fmla="*/ 113 h 1219"/>
                  <a:gd name="T60" fmla="*/ 567 w 1304"/>
                  <a:gd name="T61" fmla="*/ 0 h 1219"/>
                  <a:gd name="T62" fmla="*/ 765 w 1304"/>
                  <a:gd name="T63" fmla="*/ 28 h 1219"/>
                  <a:gd name="T64" fmla="*/ 765 w 1304"/>
                  <a:gd name="T65" fmla="*/ 57 h 1219"/>
                  <a:gd name="T66" fmla="*/ 765 w 1304"/>
                  <a:gd name="T67" fmla="*/ 198 h 1219"/>
                  <a:gd name="T68" fmla="*/ 793 w 1304"/>
                  <a:gd name="T69" fmla="*/ 227 h 1219"/>
                  <a:gd name="T70" fmla="*/ 793 w 1304"/>
                  <a:gd name="T71" fmla="*/ 312 h 1219"/>
                  <a:gd name="T72" fmla="*/ 850 w 1304"/>
                  <a:gd name="T73" fmla="*/ 454 h 1219"/>
                  <a:gd name="T74" fmla="*/ 850 w 1304"/>
                  <a:gd name="T75" fmla="*/ 482 h 1219"/>
                  <a:gd name="T76" fmla="*/ 907 w 1304"/>
                  <a:gd name="T77" fmla="*/ 510 h 1219"/>
                  <a:gd name="T78" fmla="*/ 992 w 1304"/>
                  <a:gd name="T79" fmla="*/ 680 h 1219"/>
                  <a:gd name="T80" fmla="*/ 935 w 1304"/>
                  <a:gd name="T81" fmla="*/ 737 h 1219"/>
                  <a:gd name="T82" fmla="*/ 963 w 1304"/>
                  <a:gd name="T83" fmla="*/ 822 h 1219"/>
                  <a:gd name="T84" fmla="*/ 992 w 1304"/>
                  <a:gd name="T85" fmla="*/ 850 h 1219"/>
                  <a:gd name="T86" fmla="*/ 1049 w 1304"/>
                  <a:gd name="T87" fmla="*/ 794 h 1219"/>
                  <a:gd name="T88" fmla="*/ 1105 w 1304"/>
                  <a:gd name="T89" fmla="*/ 822 h 1219"/>
                  <a:gd name="T90" fmla="*/ 1190 w 1304"/>
                  <a:gd name="T91" fmla="*/ 794 h 1219"/>
                  <a:gd name="T92" fmla="*/ 1247 w 1304"/>
                  <a:gd name="T93" fmla="*/ 822 h 1219"/>
                  <a:gd name="T94" fmla="*/ 1304 w 1304"/>
                  <a:gd name="T95" fmla="*/ 850 h 1219"/>
                  <a:gd name="T96" fmla="*/ 1304 w 1304"/>
                  <a:gd name="T97" fmla="*/ 935 h 1219"/>
                  <a:gd name="T98" fmla="*/ 1219 w 1304"/>
                  <a:gd name="T99" fmla="*/ 907 h 1219"/>
                  <a:gd name="T100" fmla="*/ 1134 w 1304"/>
                  <a:gd name="T101" fmla="*/ 935 h 1219"/>
                  <a:gd name="T102" fmla="*/ 1134 w 1304"/>
                  <a:gd name="T103" fmla="*/ 1021 h 1219"/>
                  <a:gd name="T104" fmla="*/ 1077 w 1304"/>
                  <a:gd name="T105" fmla="*/ 1106 h 1219"/>
                  <a:gd name="T106" fmla="*/ 1020 w 1304"/>
                  <a:gd name="T107" fmla="*/ 1106 h 1219"/>
                  <a:gd name="T108" fmla="*/ 963 w 1304"/>
                  <a:gd name="T109" fmla="*/ 1134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04" h="1219">
                    <a:moveTo>
                      <a:pt x="963" y="1134"/>
                    </a:moveTo>
                    <a:lnTo>
                      <a:pt x="850" y="1134"/>
                    </a:lnTo>
                    <a:lnTo>
                      <a:pt x="793" y="1162"/>
                    </a:lnTo>
                    <a:lnTo>
                      <a:pt x="737" y="1134"/>
                    </a:lnTo>
                    <a:lnTo>
                      <a:pt x="652" y="1162"/>
                    </a:lnTo>
                    <a:lnTo>
                      <a:pt x="623" y="1134"/>
                    </a:lnTo>
                    <a:lnTo>
                      <a:pt x="623" y="1077"/>
                    </a:lnTo>
                    <a:lnTo>
                      <a:pt x="510" y="1049"/>
                    </a:lnTo>
                    <a:lnTo>
                      <a:pt x="482" y="1106"/>
                    </a:lnTo>
                    <a:lnTo>
                      <a:pt x="368" y="1134"/>
                    </a:lnTo>
                    <a:lnTo>
                      <a:pt x="311" y="1219"/>
                    </a:lnTo>
                    <a:lnTo>
                      <a:pt x="255" y="1077"/>
                    </a:lnTo>
                    <a:lnTo>
                      <a:pt x="170" y="1106"/>
                    </a:lnTo>
                    <a:lnTo>
                      <a:pt x="141" y="1077"/>
                    </a:lnTo>
                    <a:lnTo>
                      <a:pt x="141" y="992"/>
                    </a:lnTo>
                    <a:lnTo>
                      <a:pt x="28" y="879"/>
                    </a:lnTo>
                    <a:lnTo>
                      <a:pt x="28" y="794"/>
                    </a:lnTo>
                    <a:lnTo>
                      <a:pt x="85" y="709"/>
                    </a:lnTo>
                    <a:lnTo>
                      <a:pt x="56" y="595"/>
                    </a:lnTo>
                    <a:lnTo>
                      <a:pt x="28" y="567"/>
                    </a:lnTo>
                    <a:lnTo>
                      <a:pt x="56" y="510"/>
                    </a:lnTo>
                    <a:lnTo>
                      <a:pt x="56" y="397"/>
                    </a:lnTo>
                    <a:lnTo>
                      <a:pt x="0" y="283"/>
                    </a:lnTo>
                    <a:lnTo>
                      <a:pt x="28" y="170"/>
                    </a:lnTo>
                    <a:lnTo>
                      <a:pt x="113" y="170"/>
                    </a:lnTo>
                    <a:lnTo>
                      <a:pt x="198" y="57"/>
                    </a:lnTo>
                    <a:lnTo>
                      <a:pt x="311" y="113"/>
                    </a:lnTo>
                    <a:lnTo>
                      <a:pt x="368" y="142"/>
                    </a:lnTo>
                    <a:lnTo>
                      <a:pt x="453" y="113"/>
                    </a:lnTo>
                    <a:lnTo>
                      <a:pt x="482" y="113"/>
                    </a:lnTo>
                    <a:lnTo>
                      <a:pt x="567" y="0"/>
                    </a:lnTo>
                    <a:lnTo>
                      <a:pt x="765" y="28"/>
                    </a:lnTo>
                    <a:lnTo>
                      <a:pt x="765" y="57"/>
                    </a:lnTo>
                    <a:lnTo>
                      <a:pt x="765" y="198"/>
                    </a:lnTo>
                    <a:lnTo>
                      <a:pt x="793" y="227"/>
                    </a:lnTo>
                    <a:lnTo>
                      <a:pt x="793" y="312"/>
                    </a:lnTo>
                    <a:lnTo>
                      <a:pt x="850" y="454"/>
                    </a:lnTo>
                    <a:lnTo>
                      <a:pt x="850" y="482"/>
                    </a:lnTo>
                    <a:lnTo>
                      <a:pt x="907" y="510"/>
                    </a:lnTo>
                    <a:lnTo>
                      <a:pt x="992" y="680"/>
                    </a:lnTo>
                    <a:lnTo>
                      <a:pt x="935" y="737"/>
                    </a:lnTo>
                    <a:lnTo>
                      <a:pt x="963" y="822"/>
                    </a:lnTo>
                    <a:lnTo>
                      <a:pt x="992" y="850"/>
                    </a:lnTo>
                    <a:lnTo>
                      <a:pt x="1049" y="794"/>
                    </a:lnTo>
                    <a:lnTo>
                      <a:pt x="1105" y="822"/>
                    </a:lnTo>
                    <a:lnTo>
                      <a:pt x="1190" y="794"/>
                    </a:lnTo>
                    <a:lnTo>
                      <a:pt x="1247" y="822"/>
                    </a:lnTo>
                    <a:lnTo>
                      <a:pt x="1304" y="850"/>
                    </a:lnTo>
                    <a:lnTo>
                      <a:pt x="1304" y="935"/>
                    </a:lnTo>
                    <a:lnTo>
                      <a:pt x="1219" y="907"/>
                    </a:lnTo>
                    <a:lnTo>
                      <a:pt x="1134" y="935"/>
                    </a:lnTo>
                    <a:lnTo>
                      <a:pt x="1134" y="1021"/>
                    </a:lnTo>
                    <a:lnTo>
                      <a:pt x="1077" y="1106"/>
                    </a:lnTo>
                    <a:lnTo>
                      <a:pt x="1020" y="1106"/>
                    </a:lnTo>
                    <a:lnTo>
                      <a:pt x="963" y="113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92" name="Freeform 12"/>
              <p:cNvSpPr>
                <a:spLocks/>
              </p:cNvSpPr>
              <p:nvPr/>
            </p:nvSpPr>
            <p:spPr bwMode="auto">
              <a:xfrm>
                <a:off x="3656013" y="2460625"/>
                <a:ext cx="1935163" cy="1530350"/>
              </a:xfrm>
              <a:custGeom>
                <a:avLst/>
                <a:gdLst>
                  <a:gd name="T0" fmla="*/ 595 w 1219"/>
                  <a:gd name="T1" fmla="*/ 907 h 964"/>
                  <a:gd name="T2" fmla="*/ 652 w 1219"/>
                  <a:gd name="T3" fmla="*/ 850 h 964"/>
                  <a:gd name="T4" fmla="*/ 652 w 1219"/>
                  <a:gd name="T5" fmla="*/ 822 h 964"/>
                  <a:gd name="T6" fmla="*/ 737 w 1219"/>
                  <a:gd name="T7" fmla="*/ 794 h 964"/>
                  <a:gd name="T8" fmla="*/ 793 w 1219"/>
                  <a:gd name="T9" fmla="*/ 822 h 964"/>
                  <a:gd name="T10" fmla="*/ 964 w 1219"/>
                  <a:gd name="T11" fmla="*/ 794 h 964"/>
                  <a:gd name="T12" fmla="*/ 1105 w 1219"/>
                  <a:gd name="T13" fmla="*/ 822 h 964"/>
                  <a:gd name="T14" fmla="*/ 1134 w 1219"/>
                  <a:gd name="T15" fmla="*/ 794 h 964"/>
                  <a:gd name="T16" fmla="*/ 1219 w 1219"/>
                  <a:gd name="T17" fmla="*/ 680 h 964"/>
                  <a:gd name="T18" fmla="*/ 1190 w 1219"/>
                  <a:gd name="T19" fmla="*/ 595 h 964"/>
                  <a:gd name="T20" fmla="*/ 1134 w 1219"/>
                  <a:gd name="T21" fmla="*/ 595 h 964"/>
                  <a:gd name="T22" fmla="*/ 1049 w 1219"/>
                  <a:gd name="T23" fmla="*/ 482 h 964"/>
                  <a:gd name="T24" fmla="*/ 1049 w 1219"/>
                  <a:gd name="T25" fmla="*/ 425 h 964"/>
                  <a:gd name="T26" fmla="*/ 992 w 1219"/>
                  <a:gd name="T27" fmla="*/ 397 h 964"/>
                  <a:gd name="T28" fmla="*/ 992 w 1219"/>
                  <a:gd name="T29" fmla="*/ 340 h 964"/>
                  <a:gd name="T30" fmla="*/ 935 w 1219"/>
                  <a:gd name="T31" fmla="*/ 340 h 964"/>
                  <a:gd name="T32" fmla="*/ 879 w 1219"/>
                  <a:gd name="T33" fmla="*/ 283 h 964"/>
                  <a:gd name="T34" fmla="*/ 879 w 1219"/>
                  <a:gd name="T35" fmla="*/ 227 h 964"/>
                  <a:gd name="T36" fmla="*/ 850 w 1219"/>
                  <a:gd name="T37" fmla="*/ 170 h 964"/>
                  <a:gd name="T38" fmla="*/ 822 w 1219"/>
                  <a:gd name="T39" fmla="*/ 170 h 964"/>
                  <a:gd name="T40" fmla="*/ 708 w 1219"/>
                  <a:gd name="T41" fmla="*/ 0 h 964"/>
                  <a:gd name="T42" fmla="*/ 623 w 1219"/>
                  <a:gd name="T43" fmla="*/ 57 h 964"/>
                  <a:gd name="T44" fmla="*/ 595 w 1219"/>
                  <a:gd name="T45" fmla="*/ 28 h 964"/>
                  <a:gd name="T46" fmla="*/ 482 w 1219"/>
                  <a:gd name="T47" fmla="*/ 57 h 964"/>
                  <a:gd name="T48" fmla="*/ 510 w 1219"/>
                  <a:gd name="T49" fmla="*/ 85 h 964"/>
                  <a:gd name="T50" fmla="*/ 425 w 1219"/>
                  <a:gd name="T51" fmla="*/ 198 h 964"/>
                  <a:gd name="T52" fmla="*/ 425 w 1219"/>
                  <a:gd name="T53" fmla="*/ 255 h 964"/>
                  <a:gd name="T54" fmla="*/ 368 w 1219"/>
                  <a:gd name="T55" fmla="*/ 255 h 964"/>
                  <a:gd name="T56" fmla="*/ 340 w 1219"/>
                  <a:gd name="T57" fmla="*/ 340 h 964"/>
                  <a:gd name="T58" fmla="*/ 255 w 1219"/>
                  <a:gd name="T59" fmla="*/ 340 h 964"/>
                  <a:gd name="T60" fmla="*/ 113 w 1219"/>
                  <a:gd name="T61" fmla="*/ 482 h 964"/>
                  <a:gd name="T62" fmla="*/ 113 w 1219"/>
                  <a:gd name="T63" fmla="*/ 538 h 964"/>
                  <a:gd name="T64" fmla="*/ 56 w 1219"/>
                  <a:gd name="T65" fmla="*/ 595 h 964"/>
                  <a:gd name="T66" fmla="*/ 0 w 1219"/>
                  <a:gd name="T67" fmla="*/ 680 h 964"/>
                  <a:gd name="T68" fmla="*/ 56 w 1219"/>
                  <a:gd name="T69" fmla="*/ 765 h 964"/>
                  <a:gd name="T70" fmla="*/ 28 w 1219"/>
                  <a:gd name="T71" fmla="*/ 879 h 964"/>
                  <a:gd name="T72" fmla="*/ 198 w 1219"/>
                  <a:gd name="T73" fmla="*/ 964 h 964"/>
                  <a:gd name="T74" fmla="*/ 283 w 1219"/>
                  <a:gd name="T75" fmla="*/ 935 h 964"/>
                  <a:gd name="T76" fmla="*/ 312 w 1219"/>
                  <a:gd name="T77" fmla="*/ 935 h 964"/>
                  <a:gd name="T78" fmla="*/ 397 w 1219"/>
                  <a:gd name="T79" fmla="*/ 822 h 964"/>
                  <a:gd name="T80" fmla="*/ 595 w 1219"/>
                  <a:gd name="T81" fmla="*/ 850 h 964"/>
                  <a:gd name="T82" fmla="*/ 595 w 1219"/>
                  <a:gd name="T83" fmla="*/ 90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19" h="964">
                    <a:moveTo>
                      <a:pt x="595" y="907"/>
                    </a:moveTo>
                    <a:lnTo>
                      <a:pt x="652" y="850"/>
                    </a:lnTo>
                    <a:lnTo>
                      <a:pt x="652" y="822"/>
                    </a:lnTo>
                    <a:lnTo>
                      <a:pt x="737" y="794"/>
                    </a:lnTo>
                    <a:lnTo>
                      <a:pt x="793" y="822"/>
                    </a:lnTo>
                    <a:lnTo>
                      <a:pt x="964" y="794"/>
                    </a:lnTo>
                    <a:lnTo>
                      <a:pt x="1105" y="822"/>
                    </a:lnTo>
                    <a:lnTo>
                      <a:pt x="1134" y="794"/>
                    </a:lnTo>
                    <a:lnTo>
                      <a:pt x="1219" y="680"/>
                    </a:lnTo>
                    <a:lnTo>
                      <a:pt x="1190" y="595"/>
                    </a:lnTo>
                    <a:lnTo>
                      <a:pt x="1134" y="595"/>
                    </a:lnTo>
                    <a:lnTo>
                      <a:pt x="1049" y="482"/>
                    </a:lnTo>
                    <a:lnTo>
                      <a:pt x="1049" y="425"/>
                    </a:lnTo>
                    <a:lnTo>
                      <a:pt x="992" y="397"/>
                    </a:lnTo>
                    <a:lnTo>
                      <a:pt x="992" y="340"/>
                    </a:lnTo>
                    <a:lnTo>
                      <a:pt x="935" y="340"/>
                    </a:lnTo>
                    <a:lnTo>
                      <a:pt x="879" y="283"/>
                    </a:lnTo>
                    <a:lnTo>
                      <a:pt x="879" y="227"/>
                    </a:lnTo>
                    <a:lnTo>
                      <a:pt x="850" y="170"/>
                    </a:lnTo>
                    <a:lnTo>
                      <a:pt x="822" y="170"/>
                    </a:lnTo>
                    <a:lnTo>
                      <a:pt x="708" y="0"/>
                    </a:lnTo>
                    <a:lnTo>
                      <a:pt x="623" y="57"/>
                    </a:lnTo>
                    <a:lnTo>
                      <a:pt x="595" y="28"/>
                    </a:lnTo>
                    <a:lnTo>
                      <a:pt x="482" y="57"/>
                    </a:lnTo>
                    <a:lnTo>
                      <a:pt x="510" y="85"/>
                    </a:lnTo>
                    <a:lnTo>
                      <a:pt x="425" y="198"/>
                    </a:lnTo>
                    <a:lnTo>
                      <a:pt x="425" y="255"/>
                    </a:lnTo>
                    <a:lnTo>
                      <a:pt x="368" y="255"/>
                    </a:lnTo>
                    <a:lnTo>
                      <a:pt x="340" y="340"/>
                    </a:lnTo>
                    <a:lnTo>
                      <a:pt x="255" y="340"/>
                    </a:lnTo>
                    <a:lnTo>
                      <a:pt x="113" y="482"/>
                    </a:lnTo>
                    <a:lnTo>
                      <a:pt x="113" y="538"/>
                    </a:lnTo>
                    <a:lnTo>
                      <a:pt x="56" y="595"/>
                    </a:lnTo>
                    <a:lnTo>
                      <a:pt x="0" y="680"/>
                    </a:lnTo>
                    <a:lnTo>
                      <a:pt x="56" y="765"/>
                    </a:lnTo>
                    <a:lnTo>
                      <a:pt x="28" y="879"/>
                    </a:lnTo>
                    <a:lnTo>
                      <a:pt x="198" y="964"/>
                    </a:lnTo>
                    <a:lnTo>
                      <a:pt x="283" y="935"/>
                    </a:lnTo>
                    <a:lnTo>
                      <a:pt x="312" y="935"/>
                    </a:lnTo>
                    <a:lnTo>
                      <a:pt x="397" y="822"/>
                    </a:lnTo>
                    <a:lnTo>
                      <a:pt x="595" y="850"/>
                    </a:lnTo>
                    <a:lnTo>
                      <a:pt x="595" y="90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93" name="Freeform 13"/>
              <p:cNvSpPr>
                <a:spLocks/>
              </p:cNvSpPr>
              <p:nvPr/>
            </p:nvSpPr>
            <p:spPr bwMode="auto">
              <a:xfrm>
                <a:off x="4779963" y="2144713"/>
                <a:ext cx="1530350" cy="990600"/>
              </a:xfrm>
              <a:custGeom>
                <a:avLst/>
                <a:gdLst>
                  <a:gd name="T0" fmla="*/ 284 w 964"/>
                  <a:gd name="T1" fmla="*/ 539 h 624"/>
                  <a:gd name="T2" fmla="*/ 312 w 964"/>
                  <a:gd name="T3" fmla="*/ 454 h 624"/>
                  <a:gd name="T4" fmla="*/ 397 w 964"/>
                  <a:gd name="T5" fmla="*/ 454 h 624"/>
                  <a:gd name="T6" fmla="*/ 426 w 964"/>
                  <a:gd name="T7" fmla="*/ 397 h 624"/>
                  <a:gd name="T8" fmla="*/ 567 w 964"/>
                  <a:gd name="T9" fmla="*/ 369 h 624"/>
                  <a:gd name="T10" fmla="*/ 624 w 964"/>
                  <a:gd name="T11" fmla="*/ 454 h 624"/>
                  <a:gd name="T12" fmla="*/ 624 w 964"/>
                  <a:gd name="T13" fmla="*/ 482 h 624"/>
                  <a:gd name="T14" fmla="*/ 879 w 964"/>
                  <a:gd name="T15" fmla="*/ 624 h 624"/>
                  <a:gd name="T16" fmla="*/ 908 w 964"/>
                  <a:gd name="T17" fmla="*/ 624 h 624"/>
                  <a:gd name="T18" fmla="*/ 908 w 964"/>
                  <a:gd name="T19" fmla="*/ 511 h 624"/>
                  <a:gd name="T20" fmla="*/ 936 w 964"/>
                  <a:gd name="T21" fmla="*/ 482 h 624"/>
                  <a:gd name="T22" fmla="*/ 908 w 964"/>
                  <a:gd name="T23" fmla="*/ 397 h 624"/>
                  <a:gd name="T24" fmla="*/ 964 w 964"/>
                  <a:gd name="T25" fmla="*/ 397 h 624"/>
                  <a:gd name="T26" fmla="*/ 936 w 964"/>
                  <a:gd name="T27" fmla="*/ 341 h 624"/>
                  <a:gd name="T28" fmla="*/ 964 w 964"/>
                  <a:gd name="T29" fmla="*/ 312 h 624"/>
                  <a:gd name="T30" fmla="*/ 851 w 964"/>
                  <a:gd name="T31" fmla="*/ 227 h 624"/>
                  <a:gd name="T32" fmla="*/ 766 w 964"/>
                  <a:gd name="T33" fmla="*/ 142 h 624"/>
                  <a:gd name="T34" fmla="*/ 652 w 964"/>
                  <a:gd name="T35" fmla="*/ 170 h 624"/>
                  <a:gd name="T36" fmla="*/ 567 w 964"/>
                  <a:gd name="T37" fmla="*/ 114 h 624"/>
                  <a:gd name="T38" fmla="*/ 511 w 964"/>
                  <a:gd name="T39" fmla="*/ 114 h 624"/>
                  <a:gd name="T40" fmla="*/ 539 w 964"/>
                  <a:gd name="T41" fmla="*/ 57 h 624"/>
                  <a:gd name="T42" fmla="*/ 454 w 964"/>
                  <a:gd name="T43" fmla="*/ 0 h 624"/>
                  <a:gd name="T44" fmla="*/ 397 w 964"/>
                  <a:gd name="T45" fmla="*/ 0 h 624"/>
                  <a:gd name="T46" fmla="*/ 312 w 964"/>
                  <a:gd name="T47" fmla="*/ 57 h 624"/>
                  <a:gd name="T48" fmla="*/ 312 w 964"/>
                  <a:gd name="T49" fmla="*/ 114 h 624"/>
                  <a:gd name="T50" fmla="*/ 256 w 964"/>
                  <a:gd name="T51" fmla="*/ 57 h 624"/>
                  <a:gd name="T52" fmla="*/ 199 w 964"/>
                  <a:gd name="T53" fmla="*/ 57 h 624"/>
                  <a:gd name="T54" fmla="*/ 85 w 964"/>
                  <a:gd name="T55" fmla="*/ 85 h 624"/>
                  <a:gd name="T56" fmla="*/ 0 w 964"/>
                  <a:gd name="T57" fmla="*/ 199 h 624"/>
                  <a:gd name="T58" fmla="*/ 114 w 964"/>
                  <a:gd name="T59" fmla="*/ 369 h 624"/>
                  <a:gd name="T60" fmla="*/ 142 w 964"/>
                  <a:gd name="T61" fmla="*/ 369 h 624"/>
                  <a:gd name="T62" fmla="*/ 171 w 964"/>
                  <a:gd name="T63" fmla="*/ 426 h 624"/>
                  <a:gd name="T64" fmla="*/ 171 w 964"/>
                  <a:gd name="T65" fmla="*/ 482 h 624"/>
                  <a:gd name="T66" fmla="*/ 227 w 964"/>
                  <a:gd name="T67" fmla="*/ 539 h 624"/>
                  <a:gd name="T68" fmla="*/ 284 w 964"/>
                  <a:gd name="T69" fmla="*/ 539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64" h="624">
                    <a:moveTo>
                      <a:pt x="284" y="539"/>
                    </a:moveTo>
                    <a:lnTo>
                      <a:pt x="312" y="454"/>
                    </a:lnTo>
                    <a:lnTo>
                      <a:pt x="397" y="454"/>
                    </a:lnTo>
                    <a:lnTo>
                      <a:pt x="426" y="397"/>
                    </a:lnTo>
                    <a:lnTo>
                      <a:pt x="567" y="369"/>
                    </a:lnTo>
                    <a:lnTo>
                      <a:pt x="624" y="454"/>
                    </a:lnTo>
                    <a:lnTo>
                      <a:pt x="624" y="482"/>
                    </a:lnTo>
                    <a:lnTo>
                      <a:pt x="879" y="624"/>
                    </a:lnTo>
                    <a:lnTo>
                      <a:pt x="908" y="624"/>
                    </a:lnTo>
                    <a:lnTo>
                      <a:pt x="908" y="511"/>
                    </a:lnTo>
                    <a:lnTo>
                      <a:pt x="936" y="482"/>
                    </a:lnTo>
                    <a:lnTo>
                      <a:pt x="908" y="397"/>
                    </a:lnTo>
                    <a:lnTo>
                      <a:pt x="964" y="397"/>
                    </a:lnTo>
                    <a:lnTo>
                      <a:pt x="936" y="341"/>
                    </a:lnTo>
                    <a:lnTo>
                      <a:pt x="964" y="312"/>
                    </a:lnTo>
                    <a:lnTo>
                      <a:pt x="851" y="227"/>
                    </a:lnTo>
                    <a:lnTo>
                      <a:pt x="766" y="142"/>
                    </a:lnTo>
                    <a:lnTo>
                      <a:pt x="652" y="170"/>
                    </a:lnTo>
                    <a:lnTo>
                      <a:pt x="567" y="114"/>
                    </a:lnTo>
                    <a:lnTo>
                      <a:pt x="511" y="114"/>
                    </a:lnTo>
                    <a:lnTo>
                      <a:pt x="539" y="57"/>
                    </a:lnTo>
                    <a:lnTo>
                      <a:pt x="454" y="0"/>
                    </a:lnTo>
                    <a:lnTo>
                      <a:pt x="397" y="0"/>
                    </a:lnTo>
                    <a:lnTo>
                      <a:pt x="312" y="57"/>
                    </a:lnTo>
                    <a:lnTo>
                      <a:pt x="312" y="114"/>
                    </a:lnTo>
                    <a:lnTo>
                      <a:pt x="256" y="57"/>
                    </a:lnTo>
                    <a:lnTo>
                      <a:pt x="199" y="57"/>
                    </a:lnTo>
                    <a:lnTo>
                      <a:pt x="85" y="85"/>
                    </a:lnTo>
                    <a:lnTo>
                      <a:pt x="0" y="199"/>
                    </a:lnTo>
                    <a:lnTo>
                      <a:pt x="114" y="369"/>
                    </a:lnTo>
                    <a:lnTo>
                      <a:pt x="142" y="369"/>
                    </a:lnTo>
                    <a:lnTo>
                      <a:pt x="171" y="426"/>
                    </a:lnTo>
                    <a:lnTo>
                      <a:pt x="171" y="482"/>
                    </a:lnTo>
                    <a:lnTo>
                      <a:pt x="227" y="539"/>
                    </a:lnTo>
                    <a:lnTo>
                      <a:pt x="284" y="53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494" name="Freeform 14"/>
              <p:cNvSpPr>
                <a:spLocks/>
              </p:cNvSpPr>
              <p:nvPr/>
            </p:nvSpPr>
            <p:spPr bwMode="auto">
              <a:xfrm>
                <a:off x="4645025" y="3990975"/>
                <a:ext cx="1711325" cy="1304925"/>
              </a:xfrm>
              <a:custGeom>
                <a:avLst/>
                <a:gdLst>
                  <a:gd name="T0" fmla="*/ 511 w 1078"/>
                  <a:gd name="T1" fmla="*/ 708 h 822"/>
                  <a:gd name="T2" fmla="*/ 397 w 1078"/>
                  <a:gd name="T3" fmla="*/ 652 h 822"/>
                  <a:gd name="T4" fmla="*/ 312 w 1078"/>
                  <a:gd name="T5" fmla="*/ 680 h 822"/>
                  <a:gd name="T6" fmla="*/ 256 w 1078"/>
                  <a:gd name="T7" fmla="*/ 652 h 822"/>
                  <a:gd name="T8" fmla="*/ 199 w 1078"/>
                  <a:gd name="T9" fmla="*/ 708 h 822"/>
                  <a:gd name="T10" fmla="*/ 170 w 1078"/>
                  <a:gd name="T11" fmla="*/ 680 h 822"/>
                  <a:gd name="T12" fmla="*/ 142 w 1078"/>
                  <a:gd name="T13" fmla="*/ 595 h 822"/>
                  <a:gd name="T14" fmla="*/ 199 w 1078"/>
                  <a:gd name="T15" fmla="*/ 538 h 822"/>
                  <a:gd name="T16" fmla="*/ 114 w 1078"/>
                  <a:gd name="T17" fmla="*/ 368 h 822"/>
                  <a:gd name="T18" fmla="*/ 57 w 1078"/>
                  <a:gd name="T19" fmla="*/ 340 h 822"/>
                  <a:gd name="T20" fmla="*/ 57 w 1078"/>
                  <a:gd name="T21" fmla="*/ 312 h 822"/>
                  <a:gd name="T22" fmla="*/ 0 w 1078"/>
                  <a:gd name="T23" fmla="*/ 170 h 822"/>
                  <a:gd name="T24" fmla="*/ 0 w 1078"/>
                  <a:gd name="T25" fmla="*/ 85 h 822"/>
                  <a:gd name="T26" fmla="*/ 57 w 1078"/>
                  <a:gd name="T27" fmla="*/ 85 h 822"/>
                  <a:gd name="T28" fmla="*/ 85 w 1078"/>
                  <a:gd name="T29" fmla="*/ 0 h 822"/>
                  <a:gd name="T30" fmla="*/ 284 w 1078"/>
                  <a:gd name="T31" fmla="*/ 0 h 822"/>
                  <a:gd name="T32" fmla="*/ 567 w 1078"/>
                  <a:gd name="T33" fmla="*/ 113 h 822"/>
                  <a:gd name="T34" fmla="*/ 624 w 1078"/>
                  <a:gd name="T35" fmla="*/ 198 h 822"/>
                  <a:gd name="T36" fmla="*/ 709 w 1078"/>
                  <a:gd name="T37" fmla="*/ 255 h 822"/>
                  <a:gd name="T38" fmla="*/ 766 w 1078"/>
                  <a:gd name="T39" fmla="*/ 255 h 822"/>
                  <a:gd name="T40" fmla="*/ 766 w 1078"/>
                  <a:gd name="T41" fmla="*/ 198 h 822"/>
                  <a:gd name="T42" fmla="*/ 823 w 1078"/>
                  <a:gd name="T43" fmla="*/ 198 h 822"/>
                  <a:gd name="T44" fmla="*/ 879 w 1078"/>
                  <a:gd name="T45" fmla="*/ 283 h 822"/>
                  <a:gd name="T46" fmla="*/ 1021 w 1078"/>
                  <a:gd name="T47" fmla="*/ 340 h 822"/>
                  <a:gd name="T48" fmla="*/ 993 w 1078"/>
                  <a:gd name="T49" fmla="*/ 453 h 822"/>
                  <a:gd name="T50" fmla="*/ 1049 w 1078"/>
                  <a:gd name="T51" fmla="*/ 510 h 822"/>
                  <a:gd name="T52" fmla="*/ 1049 w 1078"/>
                  <a:gd name="T53" fmla="*/ 567 h 822"/>
                  <a:gd name="T54" fmla="*/ 1078 w 1078"/>
                  <a:gd name="T55" fmla="*/ 623 h 822"/>
                  <a:gd name="T56" fmla="*/ 993 w 1078"/>
                  <a:gd name="T57" fmla="*/ 737 h 822"/>
                  <a:gd name="T58" fmla="*/ 993 w 1078"/>
                  <a:gd name="T59" fmla="*/ 623 h 822"/>
                  <a:gd name="T60" fmla="*/ 936 w 1078"/>
                  <a:gd name="T61" fmla="*/ 708 h 822"/>
                  <a:gd name="T62" fmla="*/ 851 w 1078"/>
                  <a:gd name="T63" fmla="*/ 652 h 822"/>
                  <a:gd name="T64" fmla="*/ 851 w 1078"/>
                  <a:gd name="T65" fmla="*/ 680 h 822"/>
                  <a:gd name="T66" fmla="*/ 766 w 1078"/>
                  <a:gd name="T67" fmla="*/ 708 h 822"/>
                  <a:gd name="T68" fmla="*/ 709 w 1078"/>
                  <a:gd name="T69" fmla="*/ 680 h 822"/>
                  <a:gd name="T70" fmla="*/ 766 w 1078"/>
                  <a:gd name="T71" fmla="*/ 822 h 822"/>
                  <a:gd name="T72" fmla="*/ 709 w 1078"/>
                  <a:gd name="T73" fmla="*/ 793 h 822"/>
                  <a:gd name="T74" fmla="*/ 681 w 1078"/>
                  <a:gd name="T75" fmla="*/ 737 h 822"/>
                  <a:gd name="T76" fmla="*/ 596 w 1078"/>
                  <a:gd name="T77" fmla="*/ 652 h 822"/>
                  <a:gd name="T78" fmla="*/ 567 w 1078"/>
                  <a:gd name="T79" fmla="*/ 708 h 822"/>
                  <a:gd name="T80" fmla="*/ 511 w 1078"/>
                  <a:gd name="T81" fmla="*/ 708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78" h="822">
                    <a:moveTo>
                      <a:pt x="511" y="708"/>
                    </a:moveTo>
                    <a:lnTo>
                      <a:pt x="397" y="652"/>
                    </a:lnTo>
                    <a:lnTo>
                      <a:pt x="312" y="680"/>
                    </a:lnTo>
                    <a:lnTo>
                      <a:pt x="256" y="652"/>
                    </a:lnTo>
                    <a:lnTo>
                      <a:pt x="199" y="708"/>
                    </a:lnTo>
                    <a:lnTo>
                      <a:pt x="170" y="680"/>
                    </a:lnTo>
                    <a:lnTo>
                      <a:pt x="142" y="595"/>
                    </a:lnTo>
                    <a:lnTo>
                      <a:pt x="199" y="538"/>
                    </a:lnTo>
                    <a:lnTo>
                      <a:pt x="114" y="368"/>
                    </a:lnTo>
                    <a:lnTo>
                      <a:pt x="57" y="340"/>
                    </a:lnTo>
                    <a:lnTo>
                      <a:pt x="57" y="312"/>
                    </a:lnTo>
                    <a:lnTo>
                      <a:pt x="0" y="170"/>
                    </a:lnTo>
                    <a:lnTo>
                      <a:pt x="0" y="85"/>
                    </a:lnTo>
                    <a:lnTo>
                      <a:pt x="57" y="85"/>
                    </a:lnTo>
                    <a:lnTo>
                      <a:pt x="85" y="0"/>
                    </a:lnTo>
                    <a:lnTo>
                      <a:pt x="284" y="0"/>
                    </a:lnTo>
                    <a:lnTo>
                      <a:pt x="567" y="113"/>
                    </a:lnTo>
                    <a:lnTo>
                      <a:pt x="624" y="198"/>
                    </a:lnTo>
                    <a:lnTo>
                      <a:pt x="709" y="255"/>
                    </a:lnTo>
                    <a:lnTo>
                      <a:pt x="766" y="255"/>
                    </a:lnTo>
                    <a:lnTo>
                      <a:pt x="766" y="198"/>
                    </a:lnTo>
                    <a:lnTo>
                      <a:pt x="823" y="198"/>
                    </a:lnTo>
                    <a:lnTo>
                      <a:pt x="879" y="283"/>
                    </a:lnTo>
                    <a:lnTo>
                      <a:pt x="1021" y="340"/>
                    </a:lnTo>
                    <a:lnTo>
                      <a:pt x="993" y="453"/>
                    </a:lnTo>
                    <a:lnTo>
                      <a:pt x="1049" y="510"/>
                    </a:lnTo>
                    <a:lnTo>
                      <a:pt x="1049" y="567"/>
                    </a:lnTo>
                    <a:lnTo>
                      <a:pt x="1078" y="623"/>
                    </a:lnTo>
                    <a:lnTo>
                      <a:pt x="993" y="737"/>
                    </a:lnTo>
                    <a:lnTo>
                      <a:pt x="993" y="623"/>
                    </a:lnTo>
                    <a:lnTo>
                      <a:pt x="936" y="708"/>
                    </a:lnTo>
                    <a:lnTo>
                      <a:pt x="851" y="652"/>
                    </a:lnTo>
                    <a:lnTo>
                      <a:pt x="851" y="680"/>
                    </a:lnTo>
                    <a:lnTo>
                      <a:pt x="766" y="708"/>
                    </a:lnTo>
                    <a:lnTo>
                      <a:pt x="709" y="680"/>
                    </a:lnTo>
                    <a:lnTo>
                      <a:pt x="766" y="822"/>
                    </a:lnTo>
                    <a:lnTo>
                      <a:pt x="709" y="793"/>
                    </a:lnTo>
                    <a:lnTo>
                      <a:pt x="681" y="737"/>
                    </a:lnTo>
                    <a:lnTo>
                      <a:pt x="596" y="652"/>
                    </a:lnTo>
                    <a:lnTo>
                      <a:pt x="567" y="708"/>
                    </a:lnTo>
                    <a:lnTo>
                      <a:pt x="511" y="70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07" name="Freeform 27"/>
              <p:cNvSpPr>
                <a:spLocks/>
              </p:cNvSpPr>
              <p:nvPr/>
            </p:nvSpPr>
            <p:spPr bwMode="auto">
              <a:xfrm>
                <a:off x="4600575" y="2640013"/>
                <a:ext cx="2070100" cy="2251075"/>
              </a:xfrm>
              <a:custGeom>
                <a:avLst/>
                <a:gdLst>
                  <a:gd name="T0" fmla="*/ 1077 w 1304"/>
                  <a:gd name="T1" fmla="*/ 0 h 1418"/>
                  <a:gd name="T2" fmla="*/ 1049 w 1304"/>
                  <a:gd name="T3" fmla="*/ 29 h 1418"/>
                  <a:gd name="T4" fmla="*/ 1077 w 1304"/>
                  <a:gd name="T5" fmla="*/ 85 h 1418"/>
                  <a:gd name="T6" fmla="*/ 1021 w 1304"/>
                  <a:gd name="T7" fmla="*/ 85 h 1418"/>
                  <a:gd name="T8" fmla="*/ 1049 w 1304"/>
                  <a:gd name="T9" fmla="*/ 170 h 1418"/>
                  <a:gd name="T10" fmla="*/ 1021 w 1304"/>
                  <a:gd name="T11" fmla="*/ 199 h 1418"/>
                  <a:gd name="T12" fmla="*/ 1021 w 1304"/>
                  <a:gd name="T13" fmla="*/ 312 h 1418"/>
                  <a:gd name="T14" fmla="*/ 992 w 1304"/>
                  <a:gd name="T15" fmla="*/ 312 h 1418"/>
                  <a:gd name="T16" fmla="*/ 737 w 1304"/>
                  <a:gd name="T17" fmla="*/ 170 h 1418"/>
                  <a:gd name="T18" fmla="*/ 737 w 1304"/>
                  <a:gd name="T19" fmla="*/ 142 h 1418"/>
                  <a:gd name="T20" fmla="*/ 680 w 1304"/>
                  <a:gd name="T21" fmla="*/ 57 h 1418"/>
                  <a:gd name="T22" fmla="*/ 539 w 1304"/>
                  <a:gd name="T23" fmla="*/ 85 h 1418"/>
                  <a:gd name="T24" fmla="*/ 510 w 1304"/>
                  <a:gd name="T25" fmla="*/ 142 h 1418"/>
                  <a:gd name="T26" fmla="*/ 425 w 1304"/>
                  <a:gd name="T27" fmla="*/ 142 h 1418"/>
                  <a:gd name="T28" fmla="*/ 397 w 1304"/>
                  <a:gd name="T29" fmla="*/ 227 h 1418"/>
                  <a:gd name="T30" fmla="*/ 397 w 1304"/>
                  <a:gd name="T31" fmla="*/ 284 h 1418"/>
                  <a:gd name="T32" fmla="*/ 454 w 1304"/>
                  <a:gd name="T33" fmla="*/ 312 h 1418"/>
                  <a:gd name="T34" fmla="*/ 454 w 1304"/>
                  <a:gd name="T35" fmla="*/ 369 h 1418"/>
                  <a:gd name="T36" fmla="*/ 539 w 1304"/>
                  <a:gd name="T37" fmla="*/ 482 h 1418"/>
                  <a:gd name="T38" fmla="*/ 595 w 1304"/>
                  <a:gd name="T39" fmla="*/ 482 h 1418"/>
                  <a:gd name="T40" fmla="*/ 624 w 1304"/>
                  <a:gd name="T41" fmla="*/ 567 h 1418"/>
                  <a:gd name="T42" fmla="*/ 510 w 1304"/>
                  <a:gd name="T43" fmla="*/ 709 h 1418"/>
                  <a:gd name="T44" fmla="*/ 369 w 1304"/>
                  <a:gd name="T45" fmla="*/ 681 h 1418"/>
                  <a:gd name="T46" fmla="*/ 198 w 1304"/>
                  <a:gd name="T47" fmla="*/ 709 h 1418"/>
                  <a:gd name="T48" fmla="*/ 142 w 1304"/>
                  <a:gd name="T49" fmla="*/ 681 h 1418"/>
                  <a:gd name="T50" fmla="*/ 57 w 1304"/>
                  <a:gd name="T51" fmla="*/ 709 h 1418"/>
                  <a:gd name="T52" fmla="*/ 57 w 1304"/>
                  <a:gd name="T53" fmla="*/ 737 h 1418"/>
                  <a:gd name="T54" fmla="*/ 0 w 1304"/>
                  <a:gd name="T55" fmla="*/ 794 h 1418"/>
                  <a:gd name="T56" fmla="*/ 0 w 1304"/>
                  <a:gd name="T57" fmla="*/ 907 h 1418"/>
                  <a:gd name="T58" fmla="*/ 28 w 1304"/>
                  <a:gd name="T59" fmla="*/ 936 h 1418"/>
                  <a:gd name="T60" fmla="*/ 85 w 1304"/>
                  <a:gd name="T61" fmla="*/ 936 h 1418"/>
                  <a:gd name="T62" fmla="*/ 113 w 1304"/>
                  <a:gd name="T63" fmla="*/ 851 h 1418"/>
                  <a:gd name="T64" fmla="*/ 312 w 1304"/>
                  <a:gd name="T65" fmla="*/ 851 h 1418"/>
                  <a:gd name="T66" fmla="*/ 595 w 1304"/>
                  <a:gd name="T67" fmla="*/ 964 h 1418"/>
                  <a:gd name="T68" fmla="*/ 652 w 1304"/>
                  <a:gd name="T69" fmla="*/ 1049 h 1418"/>
                  <a:gd name="T70" fmla="*/ 737 w 1304"/>
                  <a:gd name="T71" fmla="*/ 1106 h 1418"/>
                  <a:gd name="T72" fmla="*/ 794 w 1304"/>
                  <a:gd name="T73" fmla="*/ 1106 h 1418"/>
                  <a:gd name="T74" fmla="*/ 794 w 1304"/>
                  <a:gd name="T75" fmla="*/ 1049 h 1418"/>
                  <a:gd name="T76" fmla="*/ 851 w 1304"/>
                  <a:gd name="T77" fmla="*/ 1049 h 1418"/>
                  <a:gd name="T78" fmla="*/ 907 w 1304"/>
                  <a:gd name="T79" fmla="*/ 1134 h 1418"/>
                  <a:gd name="T80" fmla="*/ 1049 w 1304"/>
                  <a:gd name="T81" fmla="*/ 1191 h 1418"/>
                  <a:gd name="T82" fmla="*/ 1021 w 1304"/>
                  <a:gd name="T83" fmla="*/ 1304 h 1418"/>
                  <a:gd name="T84" fmla="*/ 1077 w 1304"/>
                  <a:gd name="T85" fmla="*/ 1361 h 1418"/>
                  <a:gd name="T86" fmla="*/ 1134 w 1304"/>
                  <a:gd name="T87" fmla="*/ 1361 h 1418"/>
                  <a:gd name="T88" fmla="*/ 1134 w 1304"/>
                  <a:gd name="T89" fmla="*/ 1418 h 1418"/>
                  <a:gd name="T90" fmla="*/ 1247 w 1304"/>
                  <a:gd name="T91" fmla="*/ 1389 h 1418"/>
                  <a:gd name="T92" fmla="*/ 1247 w 1304"/>
                  <a:gd name="T93" fmla="*/ 1333 h 1418"/>
                  <a:gd name="T94" fmla="*/ 1191 w 1304"/>
                  <a:gd name="T95" fmla="*/ 1219 h 1418"/>
                  <a:gd name="T96" fmla="*/ 1276 w 1304"/>
                  <a:gd name="T97" fmla="*/ 992 h 1418"/>
                  <a:gd name="T98" fmla="*/ 1219 w 1304"/>
                  <a:gd name="T99" fmla="*/ 907 h 1418"/>
                  <a:gd name="T100" fmla="*/ 1219 w 1304"/>
                  <a:gd name="T101" fmla="*/ 794 h 1418"/>
                  <a:gd name="T102" fmla="*/ 1304 w 1304"/>
                  <a:gd name="T103" fmla="*/ 709 h 1418"/>
                  <a:gd name="T104" fmla="*/ 1304 w 1304"/>
                  <a:gd name="T105" fmla="*/ 596 h 1418"/>
                  <a:gd name="T106" fmla="*/ 1247 w 1304"/>
                  <a:gd name="T107" fmla="*/ 369 h 1418"/>
                  <a:gd name="T108" fmla="*/ 1219 w 1304"/>
                  <a:gd name="T109" fmla="*/ 340 h 1418"/>
                  <a:gd name="T110" fmla="*/ 1276 w 1304"/>
                  <a:gd name="T111" fmla="*/ 227 h 1418"/>
                  <a:gd name="T112" fmla="*/ 1276 w 1304"/>
                  <a:gd name="T113" fmla="*/ 114 h 1418"/>
                  <a:gd name="T114" fmla="*/ 1106 w 1304"/>
                  <a:gd name="T115" fmla="*/ 57 h 1418"/>
                  <a:gd name="T116" fmla="*/ 1077 w 1304"/>
                  <a:gd name="T117" fmla="*/ 0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304" h="1418">
                    <a:moveTo>
                      <a:pt x="1077" y="0"/>
                    </a:moveTo>
                    <a:lnTo>
                      <a:pt x="1049" y="29"/>
                    </a:lnTo>
                    <a:lnTo>
                      <a:pt x="1077" y="85"/>
                    </a:lnTo>
                    <a:lnTo>
                      <a:pt x="1021" y="85"/>
                    </a:lnTo>
                    <a:lnTo>
                      <a:pt x="1049" y="170"/>
                    </a:lnTo>
                    <a:lnTo>
                      <a:pt x="1021" y="199"/>
                    </a:lnTo>
                    <a:lnTo>
                      <a:pt x="1021" y="312"/>
                    </a:lnTo>
                    <a:lnTo>
                      <a:pt x="992" y="312"/>
                    </a:lnTo>
                    <a:lnTo>
                      <a:pt x="737" y="170"/>
                    </a:lnTo>
                    <a:lnTo>
                      <a:pt x="737" y="142"/>
                    </a:lnTo>
                    <a:lnTo>
                      <a:pt x="680" y="57"/>
                    </a:lnTo>
                    <a:lnTo>
                      <a:pt x="539" y="85"/>
                    </a:lnTo>
                    <a:lnTo>
                      <a:pt x="510" y="142"/>
                    </a:lnTo>
                    <a:lnTo>
                      <a:pt x="425" y="142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454" y="312"/>
                    </a:lnTo>
                    <a:lnTo>
                      <a:pt x="454" y="369"/>
                    </a:lnTo>
                    <a:lnTo>
                      <a:pt x="539" y="482"/>
                    </a:lnTo>
                    <a:lnTo>
                      <a:pt x="595" y="482"/>
                    </a:lnTo>
                    <a:lnTo>
                      <a:pt x="624" y="567"/>
                    </a:lnTo>
                    <a:lnTo>
                      <a:pt x="510" y="709"/>
                    </a:lnTo>
                    <a:lnTo>
                      <a:pt x="369" y="681"/>
                    </a:lnTo>
                    <a:lnTo>
                      <a:pt x="198" y="709"/>
                    </a:lnTo>
                    <a:lnTo>
                      <a:pt x="142" y="681"/>
                    </a:lnTo>
                    <a:lnTo>
                      <a:pt x="57" y="709"/>
                    </a:lnTo>
                    <a:lnTo>
                      <a:pt x="57" y="737"/>
                    </a:lnTo>
                    <a:lnTo>
                      <a:pt x="0" y="794"/>
                    </a:lnTo>
                    <a:lnTo>
                      <a:pt x="0" y="907"/>
                    </a:lnTo>
                    <a:lnTo>
                      <a:pt x="28" y="936"/>
                    </a:lnTo>
                    <a:lnTo>
                      <a:pt x="85" y="936"/>
                    </a:lnTo>
                    <a:lnTo>
                      <a:pt x="113" y="851"/>
                    </a:lnTo>
                    <a:lnTo>
                      <a:pt x="312" y="851"/>
                    </a:lnTo>
                    <a:lnTo>
                      <a:pt x="595" y="964"/>
                    </a:lnTo>
                    <a:lnTo>
                      <a:pt x="652" y="1049"/>
                    </a:lnTo>
                    <a:lnTo>
                      <a:pt x="737" y="1106"/>
                    </a:lnTo>
                    <a:lnTo>
                      <a:pt x="794" y="1106"/>
                    </a:lnTo>
                    <a:lnTo>
                      <a:pt x="794" y="1049"/>
                    </a:lnTo>
                    <a:lnTo>
                      <a:pt x="851" y="1049"/>
                    </a:lnTo>
                    <a:lnTo>
                      <a:pt x="907" y="1134"/>
                    </a:lnTo>
                    <a:lnTo>
                      <a:pt x="1049" y="1191"/>
                    </a:lnTo>
                    <a:lnTo>
                      <a:pt x="1021" y="1304"/>
                    </a:lnTo>
                    <a:lnTo>
                      <a:pt x="1077" y="1361"/>
                    </a:lnTo>
                    <a:lnTo>
                      <a:pt x="1134" y="1361"/>
                    </a:lnTo>
                    <a:lnTo>
                      <a:pt x="1134" y="1418"/>
                    </a:lnTo>
                    <a:lnTo>
                      <a:pt x="1247" y="1389"/>
                    </a:lnTo>
                    <a:lnTo>
                      <a:pt x="1247" y="1333"/>
                    </a:lnTo>
                    <a:lnTo>
                      <a:pt x="1191" y="1219"/>
                    </a:lnTo>
                    <a:lnTo>
                      <a:pt x="1276" y="992"/>
                    </a:lnTo>
                    <a:lnTo>
                      <a:pt x="1219" y="907"/>
                    </a:lnTo>
                    <a:lnTo>
                      <a:pt x="1219" y="794"/>
                    </a:lnTo>
                    <a:lnTo>
                      <a:pt x="1304" y="709"/>
                    </a:lnTo>
                    <a:lnTo>
                      <a:pt x="1304" y="596"/>
                    </a:lnTo>
                    <a:lnTo>
                      <a:pt x="1247" y="369"/>
                    </a:lnTo>
                    <a:lnTo>
                      <a:pt x="1219" y="340"/>
                    </a:lnTo>
                    <a:lnTo>
                      <a:pt x="1276" y="227"/>
                    </a:lnTo>
                    <a:lnTo>
                      <a:pt x="1276" y="114"/>
                    </a:lnTo>
                    <a:lnTo>
                      <a:pt x="1106" y="57"/>
                    </a:lnTo>
                    <a:lnTo>
                      <a:pt x="107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08" name="Freeform 28"/>
              <p:cNvSpPr>
                <a:spLocks/>
              </p:cNvSpPr>
              <p:nvPr/>
            </p:nvSpPr>
            <p:spPr bwMode="auto">
              <a:xfrm>
                <a:off x="4735513" y="4800600"/>
                <a:ext cx="1844675" cy="1439863"/>
              </a:xfrm>
              <a:custGeom>
                <a:avLst/>
                <a:gdLst>
                  <a:gd name="T0" fmla="*/ 1162 w 1162"/>
                  <a:gd name="T1" fmla="*/ 28 h 907"/>
                  <a:gd name="T2" fmla="*/ 1049 w 1162"/>
                  <a:gd name="T3" fmla="*/ 57 h 907"/>
                  <a:gd name="T4" fmla="*/ 1049 w 1162"/>
                  <a:gd name="T5" fmla="*/ 0 h 907"/>
                  <a:gd name="T6" fmla="*/ 992 w 1162"/>
                  <a:gd name="T7" fmla="*/ 0 h 907"/>
                  <a:gd name="T8" fmla="*/ 992 w 1162"/>
                  <a:gd name="T9" fmla="*/ 57 h 907"/>
                  <a:gd name="T10" fmla="*/ 1021 w 1162"/>
                  <a:gd name="T11" fmla="*/ 113 h 907"/>
                  <a:gd name="T12" fmla="*/ 936 w 1162"/>
                  <a:gd name="T13" fmla="*/ 227 h 907"/>
                  <a:gd name="T14" fmla="*/ 936 w 1162"/>
                  <a:gd name="T15" fmla="*/ 113 h 907"/>
                  <a:gd name="T16" fmla="*/ 879 w 1162"/>
                  <a:gd name="T17" fmla="*/ 198 h 907"/>
                  <a:gd name="T18" fmla="*/ 794 w 1162"/>
                  <a:gd name="T19" fmla="*/ 142 h 907"/>
                  <a:gd name="T20" fmla="*/ 794 w 1162"/>
                  <a:gd name="T21" fmla="*/ 170 h 907"/>
                  <a:gd name="T22" fmla="*/ 709 w 1162"/>
                  <a:gd name="T23" fmla="*/ 198 h 907"/>
                  <a:gd name="T24" fmla="*/ 652 w 1162"/>
                  <a:gd name="T25" fmla="*/ 170 h 907"/>
                  <a:gd name="T26" fmla="*/ 709 w 1162"/>
                  <a:gd name="T27" fmla="*/ 312 h 907"/>
                  <a:gd name="T28" fmla="*/ 652 w 1162"/>
                  <a:gd name="T29" fmla="*/ 283 h 907"/>
                  <a:gd name="T30" fmla="*/ 624 w 1162"/>
                  <a:gd name="T31" fmla="*/ 227 h 907"/>
                  <a:gd name="T32" fmla="*/ 539 w 1162"/>
                  <a:gd name="T33" fmla="*/ 142 h 907"/>
                  <a:gd name="T34" fmla="*/ 510 w 1162"/>
                  <a:gd name="T35" fmla="*/ 198 h 907"/>
                  <a:gd name="T36" fmla="*/ 454 w 1162"/>
                  <a:gd name="T37" fmla="*/ 198 h 907"/>
                  <a:gd name="T38" fmla="*/ 454 w 1162"/>
                  <a:gd name="T39" fmla="*/ 283 h 907"/>
                  <a:gd name="T40" fmla="*/ 369 w 1162"/>
                  <a:gd name="T41" fmla="*/ 255 h 907"/>
                  <a:gd name="T42" fmla="*/ 284 w 1162"/>
                  <a:gd name="T43" fmla="*/ 283 h 907"/>
                  <a:gd name="T44" fmla="*/ 284 w 1162"/>
                  <a:gd name="T45" fmla="*/ 369 h 907"/>
                  <a:gd name="T46" fmla="*/ 227 w 1162"/>
                  <a:gd name="T47" fmla="*/ 454 h 907"/>
                  <a:gd name="T48" fmla="*/ 170 w 1162"/>
                  <a:gd name="T49" fmla="*/ 454 h 907"/>
                  <a:gd name="T50" fmla="*/ 0 w 1162"/>
                  <a:gd name="T51" fmla="*/ 567 h 907"/>
                  <a:gd name="T52" fmla="*/ 0 w 1162"/>
                  <a:gd name="T53" fmla="*/ 680 h 907"/>
                  <a:gd name="T54" fmla="*/ 57 w 1162"/>
                  <a:gd name="T55" fmla="*/ 680 h 907"/>
                  <a:gd name="T56" fmla="*/ 57 w 1162"/>
                  <a:gd name="T57" fmla="*/ 765 h 907"/>
                  <a:gd name="T58" fmla="*/ 170 w 1162"/>
                  <a:gd name="T59" fmla="*/ 737 h 907"/>
                  <a:gd name="T60" fmla="*/ 255 w 1162"/>
                  <a:gd name="T61" fmla="*/ 680 h 907"/>
                  <a:gd name="T62" fmla="*/ 340 w 1162"/>
                  <a:gd name="T63" fmla="*/ 709 h 907"/>
                  <a:gd name="T64" fmla="*/ 482 w 1162"/>
                  <a:gd name="T65" fmla="*/ 737 h 907"/>
                  <a:gd name="T66" fmla="*/ 482 w 1162"/>
                  <a:gd name="T67" fmla="*/ 794 h 907"/>
                  <a:gd name="T68" fmla="*/ 567 w 1162"/>
                  <a:gd name="T69" fmla="*/ 822 h 907"/>
                  <a:gd name="T70" fmla="*/ 539 w 1162"/>
                  <a:gd name="T71" fmla="*/ 850 h 907"/>
                  <a:gd name="T72" fmla="*/ 595 w 1162"/>
                  <a:gd name="T73" fmla="*/ 879 h 907"/>
                  <a:gd name="T74" fmla="*/ 624 w 1162"/>
                  <a:gd name="T75" fmla="*/ 822 h 907"/>
                  <a:gd name="T76" fmla="*/ 680 w 1162"/>
                  <a:gd name="T77" fmla="*/ 822 h 907"/>
                  <a:gd name="T78" fmla="*/ 709 w 1162"/>
                  <a:gd name="T79" fmla="*/ 765 h 907"/>
                  <a:gd name="T80" fmla="*/ 794 w 1162"/>
                  <a:gd name="T81" fmla="*/ 765 h 907"/>
                  <a:gd name="T82" fmla="*/ 822 w 1162"/>
                  <a:gd name="T83" fmla="*/ 822 h 907"/>
                  <a:gd name="T84" fmla="*/ 766 w 1162"/>
                  <a:gd name="T85" fmla="*/ 850 h 907"/>
                  <a:gd name="T86" fmla="*/ 766 w 1162"/>
                  <a:gd name="T87" fmla="*/ 907 h 907"/>
                  <a:gd name="T88" fmla="*/ 992 w 1162"/>
                  <a:gd name="T89" fmla="*/ 879 h 907"/>
                  <a:gd name="T90" fmla="*/ 1106 w 1162"/>
                  <a:gd name="T91" fmla="*/ 907 h 907"/>
                  <a:gd name="T92" fmla="*/ 1162 w 1162"/>
                  <a:gd name="T93" fmla="*/ 879 h 907"/>
                  <a:gd name="T94" fmla="*/ 1134 w 1162"/>
                  <a:gd name="T95" fmla="*/ 737 h 907"/>
                  <a:gd name="T96" fmla="*/ 1162 w 1162"/>
                  <a:gd name="T97" fmla="*/ 737 h 907"/>
                  <a:gd name="T98" fmla="*/ 1134 w 1162"/>
                  <a:gd name="T99" fmla="*/ 680 h 907"/>
                  <a:gd name="T100" fmla="*/ 1162 w 1162"/>
                  <a:gd name="T101" fmla="*/ 652 h 907"/>
                  <a:gd name="T102" fmla="*/ 1106 w 1162"/>
                  <a:gd name="T103" fmla="*/ 624 h 907"/>
                  <a:gd name="T104" fmla="*/ 1134 w 1162"/>
                  <a:gd name="T105" fmla="*/ 510 h 907"/>
                  <a:gd name="T106" fmla="*/ 1134 w 1162"/>
                  <a:gd name="T107" fmla="*/ 397 h 907"/>
                  <a:gd name="T108" fmla="*/ 1077 w 1162"/>
                  <a:gd name="T109" fmla="*/ 369 h 907"/>
                  <a:gd name="T110" fmla="*/ 1134 w 1162"/>
                  <a:gd name="T111" fmla="*/ 312 h 907"/>
                  <a:gd name="T112" fmla="*/ 1162 w 1162"/>
                  <a:gd name="T113" fmla="*/ 28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62" h="907">
                    <a:moveTo>
                      <a:pt x="1162" y="28"/>
                    </a:moveTo>
                    <a:lnTo>
                      <a:pt x="1049" y="57"/>
                    </a:lnTo>
                    <a:lnTo>
                      <a:pt x="1049" y="0"/>
                    </a:lnTo>
                    <a:lnTo>
                      <a:pt x="992" y="0"/>
                    </a:lnTo>
                    <a:lnTo>
                      <a:pt x="992" y="57"/>
                    </a:lnTo>
                    <a:lnTo>
                      <a:pt x="1021" y="113"/>
                    </a:lnTo>
                    <a:lnTo>
                      <a:pt x="936" y="227"/>
                    </a:lnTo>
                    <a:lnTo>
                      <a:pt x="936" y="113"/>
                    </a:lnTo>
                    <a:lnTo>
                      <a:pt x="879" y="198"/>
                    </a:lnTo>
                    <a:lnTo>
                      <a:pt x="794" y="142"/>
                    </a:lnTo>
                    <a:lnTo>
                      <a:pt x="794" y="170"/>
                    </a:lnTo>
                    <a:lnTo>
                      <a:pt x="709" y="198"/>
                    </a:lnTo>
                    <a:lnTo>
                      <a:pt x="652" y="170"/>
                    </a:lnTo>
                    <a:lnTo>
                      <a:pt x="709" y="312"/>
                    </a:lnTo>
                    <a:lnTo>
                      <a:pt x="652" y="283"/>
                    </a:lnTo>
                    <a:lnTo>
                      <a:pt x="624" y="227"/>
                    </a:lnTo>
                    <a:lnTo>
                      <a:pt x="539" y="142"/>
                    </a:lnTo>
                    <a:lnTo>
                      <a:pt x="510" y="198"/>
                    </a:lnTo>
                    <a:lnTo>
                      <a:pt x="454" y="198"/>
                    </a:lnTo>
                    <a:lnTo>
                      <a:pt x="454" y="283"/>
                    </a:lnTo>
                    <a:lnTo>
                      <a:pt x="369" y="255"/>
                    </a:lnTo>
                    <a:lnTo>
                      <a:pt x="284" y="283"/>
                    </a:lnTo>
                    <a:lnTo>
                      <a:pt x="284" y="369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0" y="567"/>
                    </a:lnTo>
                    <a:lnTo>
                      <a:pt x="0" y="680"/>
                    </a:lnTo>
                    <a:lnTo>
                      <a:pt x="57" y="680"/>
                    </a:lnTo>
                    <a:lnTo>
                      <a:pt x="57" y="765"/>
                    </a:lnTo>
                    <a:lnTo>
                      <a:pt x="170" y="737"/>
                    </a:lnTo>
                    <a:lnTo>
                      <a:pt x="255" y="680"/>
                    </a:lnTo>
                    <a:lnTo>
                      <a:pt x="340" y="709"/>
                    </a:lnTo>
                    <a:lnTo>
                      <a:pt x="482" y="737"/>
                    </a:lnTo>
                    <a:lnTo>
                      <a:pt x="482" y="794"/>
                    </a:lnTo>
                    <a:lnTo>
                      <a:pt x="567" y="822"/>
                    </a:lnTo>
                    <a:lnTo>
                      <a:pt x="539" y="850"/>
                    </a:lnTo>
                    <a:lnTo>
                      <a:pt x="595" y="879"/>
                    </a:lnTo>
                    <a:lnTo>
                      <a:pt x="624" y="822"/>
                    </a:lnTo>
                    <a:lnTo>
                      <a:pt x="680" y="822"/>
                    </a:lnTo>
                    <a:lnTo>
                      <a:pt x="709" y="765"/>
                    </a:lnTo>
                    <a:lnTo>
                      <a:pt x="794" y="765"/>
                    </a:lnTo>
                    <a:lnTo>
                      <a:pt x="822" y="822"/>
                    </a:lnTo>
                    <a:lnTo>
                      <a:pt x="766" y="850"/>
                    </a:lnTo>
                    <a:lnTo>
                      <a:pt x="766" y="907"/>
                    </a:lnTo>
                    <a:lnTo>
                      <a:pt x="992" y="879"/>
                    </a:lnTo>
                    <a:lnTo>
                      <a:pt x="1106" y="907"/>
                    </a:lnTo>
                    <a:lnTo>
                      <a:pt x="1162" y="879"/>
                    </a:lnTo>
                    <a:lnTo>
                      <a:pt x="1134" y="737"/>
                    </a:lnTo>
                    <a:lnTo>
                      <a:pt x="1162" y="737"/>
                    </a:lnTo>
                    <a:lnTo>
                      <a:pt x="1134" y="680"/>
                    </a:lnTo>
                    <a:lnTo>
                      <a:pt x="1162" y="652"/>
                    </a:lnTo>
                    <a:lnTo>
                      <a:pt x="1106" y="624"/>
                    </a:lnTo>
                    <a:lnTo>
                      <a:pt x="1134" y="510"/>
                    </a:lnTo>
                    <a:lnTo>
                      <a:pt x="1134" y="397"/>
                    </a:lnTo>
                    <a:lnTo>
                      <a:pt x="1077" y="369"/>
                    </a:lnTo>
                    <a:lnTo>
                      <a:pt x="1134" y="312"/>
                    </a:lnTo>
                    <a:lnTo>
                      <a:pt x="1162" y="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09" name="Freeform 29"/>
              <p:cNvSpPr>
                <a:spLocks/>
              </p:cNvSpPr>
              <p:nvPr/>
            </p:nvSpPr>
            <p:spPr bwMode="auto">
              <a:xfrm>
                <a:off x="6491288" y="5026025"/>
                <a:ext cx="1035050" cy="1214438"/>
              </a:xfrm>
              <a:custGeom>
                <a:avLst/>
                <a:gdLst>
                  <a:gd name="T0" fmla="*/ 56 w 652"/>
                  <a:gd name="T1" fmla="*/ 737 h 765"/>
                  <a:gd name="T2" fmla="*/ 28 w 652"/>
                  <a:gd name="T3" fmla="*/ 595 h 765"/>
                  <a:gd name="T4" fmla="*/ 56 w 652"/>
                  <a:gd name="T5" fmla="*/ 595 h 765"/>
                  <a:gd name="T6" fmla="*/ 28 w 652"/>
                  <a:gd name="T7" fmla="*/ 538 h 765"/>
                  <a:gd name="T8" fmla="*/ 56 w 652"/>
                  <a:gd name="T9" fmla="*/ 510 h 765"/>
                  <a:gd name="T10" fmla="*/ 0 w 652"/>
                  <a:gd name="T11" fmla="*/ 482 h 765"/>
                  <a:gd name="T12" fmla="*/ 28 w 652"/>
                  <a:gd name="T13" fmla="*/ 368 h 765"/>
                  <a:gd name="T14" fmla="*/ 255 w 652"/>
                  <a:gd name="T15" fmla="*/ 368 h 765"/>
                  <a:gd name="T16" fmla="*/ 255 w 652"/>
                  <a:gd name="T17" fmla="*/ 198 h 765"/>
                  <a:gd name="T18" fmla="*/ 312 w 652"/>
                  <a:gd name="T19" fmla="*/ 170 h 765"/>
                  <a:gd name="T20" fmla="*/ 340 w 652"/>
                  <a:gd name="T21" fmla="*/ 85 h 765"/>
                  <a:gd name="T22" fmla="*/ 425 w 652"/>
                  <a:gd name="T23" fmla="*/ 0 h 765"/>
                  <a:gd name="T24" fmla="*/ 538 w 652"/>
                  <a:gd name="T25" fmla="*/ 28 h 765"/>
                  <a:gd name="T26" fmla="*/ 567 w 652"/>
                  <a:gd name="T27" fmla="*/ 0 h 765"/>
                  <a:gd name="T28" fmla="*/ 595 w 652"/>
                  <a:gd name="T29" fmla="*/ 56 h 765"/>
                  <a:gd name="T30" fmla="*/ 538 w 652"/>
                  <a:gd name="T31" fmla="*/ 141 h 765"/>
                  <a:gd name="T32" fmla="*/ 567 w 652"/>
                  <a:gd name="T33" fmla="*/ 141 h 765"/>
                  <a:gd name="T34" fmla="*/ 567 w 652"/>
                  <a:gd name="T35" fmla="*/ 198 h 765"/>
                  <a:gd name="T36" fmla="*/ 623 w 652"/>
                  <a:gd name="T37" fmla="*/ 170 h 765"/>
                  <a:gd name="T38" fmla="*/ 623 w 652"/>
                  <a:gd name="T39" fmla="*/ 227 h 765"/>
                  <a:gd name="T40" fmla="*/ 595 w 652"/>
                  <a:gd name="T41" fmla="*/ 255 h 765"/>
                  <a:gd name="T42" fmla="*/ 595 w 652"/>
                  <a:gd name="T43" fmla="*/ 340 h 765"/>
                  <a:gd name="T44" fmla="*/ 652 w 652"/>
                  <a:gd name="T45" fmla="*/ 425 h 765"/>
                  <a:gd name="T46" fmla="*/ 652 w 652"/>
                  <a:gd name="T47" fmla="*/ 567 h 765"/>
                  <a:gd name="T48" fmla="*/ 623 w 652"/>
                  <a:gd name="T49" fmla="*/ 708 h 765"/>
                  <a:gd name="T50" fmla="*/ 510 w 652"/>
                  <a:gd name="T51" fmla="*/ 708 h 765"/>
                  <a:gd name="T52" fmla="*/ 425 w 652"/>
                  <a:gd name="T53" fmla="*/ 765 h 765"/>
                  <a:gd name="T54" fmla="*/ 312 w 652"/>
                  <a:gd name="T55" fmla="*/ 708 h 765"/>
                  <a:gd name="T56" fmla="*/ 255 w 652"/>
                  <a:gd name="T57" fmla="*/ 737 h 765"/>
                  <a:gd name="T58" fmla="*/ 56 w 652"/>
                  <a:gd name="T59" fmla="*/ 737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52" h="765">
                    <a:moveTo>
                      <a:pt x="56" y="737"/>
                    </a:moveTo>
                    <a:lnTo>
                      <a:pt x="28" y="595"/>
                    </a:lnTo>
                    <a:lnTo>
                      <a:pt x="56" y="595"/>
                    </a:lnTo>
                    <a:lnTo>
                      <a:pt x="28" y="538"/>
                    </a:lnTo>
                    <a:lnTo>
                      <a:pt x="56" y="510"/>
                    </a:lnTo>
                    <a:lnTo>
                      <a:pt x="0" y="482"/>
                    </a:lnTo>
                    <a:lnTo>
                      <a:pt x="28" y="368"/>
                    </a:lnTo>
                    <a:lnTo>
                      <a:pt x="255" y="368"/>
                    </a:lnTo>
                    <a:lnTo>
                      <a:pt x="255" y="198"/>
                    </a:lnTo>
                    <a:lnTo>
                      <a:pt x="312" y="170"/>
                    </a:lnTo>
                    <a:lnTo>
                      <a:pt x="340" y="85"/>
                    </a:lnTo>
                    <a:lnTo>
                      <a:pt x="425" y="0"/>
                    </a:lnTo>
                    <a:lnTo>
                      <a:pt x="538" y="28"/>
                    </a:lnTo>
                    <a:lnTo>
                      <a:pt x="567" y="0"/>
                    </a:lnTo>
                    <a:lnTo>
                      <a:pt x="595" y="56"/>
                    </a:lnTo>
                    <a:lnTo>
                      <a:pt x="538" y="141"/>
                    </a:lnTo>
                    <a:lnTo>
                      <a:pt x="567" y="141"/>
                    </a:lnTo>
                    <a:lnTo>
                      <a:pt x="567" y="198"/>
                    </a:lnTo>
                    <a:lnTo>
                      <a:pt x="623" y="170"/>
                    </a:lnTo>
                    <a:lnTo>
                      <a:pt x="623" y="227"/>
                    </a:lnTo>
                    <a:lnTo>
                      <a:pt x="595" y="255"/>
                    </a:lnTo>
                    <a:lnTo>
                      <a:pt x="595" y="340"/>
                    </a:lnTo>
                    <a:lnTo>
                      <a:pt x="652" y="425"/>
                    </a:lnTo>
                    <a:lnTo>
                      <a:pt x="652" y="567"/>
                    </a:lnTo>
                    <a:lnTo>
                      <a:pt x="623" y="708"/>
                    </a:lnTo>
                    <a:lnTo>
                      <a:pt x="510" y="708"/>
                    </a:lnTo>
                    <a:lnTo>
                      <a:pt x="425" y="765"/>
                    </a:lnTo>
                    <a:lnTo>
                      <a:pt x="312" y="708"/>
                    </a:lnTo>
                    <a:lnTo>
                      <a:pt x="255" y="737"/>
                    </a:lnTo>
                    <a:lnTo>
                      <a:pt x="56" y="73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10" name="Freeform 30"/>
              <p:cNvSpPr>
                <a:spLocks/>
              </p:cNvSpPr>
              <p:nvPr/>
            </p:nvSpPr>
            <p:spPr bwMode="auto">
              <a:xfrm>
                <a:off x="6445250" y="4756150"/>
                <a:ext cx="585788" cy="854075"/>
              </a:xfrm>
              <a:custGeom>
                <a:avLst/>
                <a:gdLst>
                  <a:gd name="T0" fmla="*/ 85 w 369"/>
                  <a:gd name="T1" fmla="*/ 28 h 538"/>
                  <a:gd name="T2" fmla="*/ 57 w 369"/>
                  <a:gd name="T3" fmla="*/ 340 h 538"/>
                  <a:gd name="T4" fmla="*/ 0 w 369"/>
                  <a:gd name="T5" fmla="*/ 397 h 538"/>
                  <a:gd name="T6" fmla="*/ 57 w 369"/>
                  <a:gd name="T7" fmla="*/ 425 h 538"/>
                  <a:gd name="T8" fmla="*/ 57 w 369"/>
                  <a:gd name="T9" fmla="*/ 538 h 538"/>
                  <a:gd name="T10" fmla="*/ 284 w 369"/>
                  <a:gd name="T11" fmla="*/ 538 h 538"/>
                  <a:gd name="T12" fmla="*/ 284 w 369"/>
                  <a:gd name="T13" fmla="*/ 368 h 538"/>
                  <a:gd name="T14" fmla="*/ 341 w 369"/>
                  <a:gd name="T15" fmla="*/ 340 h 538"/>
                  <a:gd name="T16" fmla="*/ 369 w 369"/>
                  <a:gd name="T17" fmla="*/ 255 h 538"/>
                  <a:gd name="T18" fmla="*/ 312 w 369"/>
                  <a:gd name="T19" fmla="*/ 226 h 538"/>
                  <a:gd name="T20" fmla="*/ 341 w 369"/>
                  <a:gd name="T21" fmla="*/ 113 h 538"/>
                  <a:gd name="T22" fmla="*/ 284 w 369"/>
                  <a:gd name="T23" fmla="*/ 113 h 538"/>
                  <a:gd name="T24" fmla="*/ 284 w 369"/>
                  <a:gd name="T25" fmla="*/ 56 h 538"/>
                  <a:gd name="T26" fmla="*/ 199 w 369"/>
                  <a:gd name="T27" fmla="*/ 0 h 538"/>
                  <a:gd name="T28" fmla="*/ 85 w 369"/>
                  <a:gd name="T29" fmla="*/ 2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9" h="538">
                    <a:moveTo>
                      <a:pt x="85" y="28"/>
                    </a:moveTo>
                    <a:lnTo>
                      <a:pt x="57" y="340"/>
                    </a:lnTo>
                    <a:lnTo>
                      <a:pt x="0" y="397"/>
                    </a:lnTo>
                    <a:lnTo>
                      <a:pt x="57" y="425"/>
                    </a:lnTo>
                    <a:lnTo>
                      <a:pt x="57" y="538"/>
                    </a:lnTo>
                    <a:lnTo>
                      <a:pt x="284" y="538"/>
                    </a:lnTo>
                    <a:lnTo>
                      <a:pt x="284" y="368"/>
                    </a:lnTo>
                    <a:lnTo>
                      <a:pt x="341" y="340"/>
                    </a:lnTo>
                    <a:lnTo>
                      <a:pt x="369" y="255"/>
                    </a:lnTo>
                    <a:lnTo>
                      <a:pt x="312" y="226"/>
                    </a:lnTo>
                    <a:lnTo>
                      <a:pt x="341" y="113"/>
                    </a:lnTo>
                    <a:lnTo>
                      <a:pt x="284" y="113"/>
                    </a:lnTo>
                    <a:lnTo>
                      <a:pt x="284" y="56"/>
                    </a:lnTo>
                    <a:lnTo>
                      <a:pt x="199" y="0"/>
                    </a:lnTo>
                    <a:lnTo>
                      <a:pt x="85" y="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11" name="Freeform 31"/>
              <p:cNvSpPr>
                <a:spLocks/>
              </p:cNvSpPr>
              <p:nvPr/>
            </p:nvSpPr>
            <p:spPr bwMode="auto">
              <a:xfrm>
                <a:off x="6491288" y="3540125"/>
                <a:ext cx="719138" cy="1304925"/>
              </a:xfrm>
              <a:custGeom>
                <a:avLst/>
                <a:gdLst>
                  <a:gd name="T0" fmla="*/ 113 w 453"/>
                  <a:gd name="T1" fmla="*/ 29 h 822"/>
                  <a:gd name="T2" fmla="*/ 113 w 453"/>
                  <a:gd name="T3" fmla="*/ 142 h 822"/>
                  <a:gd name="T4" fmla="*/ 28 w 453"/>
                  <a:gd name="T5" fmla="*/ 227 h 822"/>
                  <a:gd name="T6" fmla="*/ 28 w 453"/>
                  <a:gd name="T7" fmla="*/ 340 h 822"/>
                  <a:gd name="T8" fmla="*/ 85 w 453"/>
                  <a:gd name="T9" fmla="*/ 425 h 822"/>
                  <a:gd name="T10" fmla="*/ 0 w 453"/>
                  <a:gd name="T11" fmla="*/ 652 h 822"/>
                  <a:gd name="T12" fmla="*/ 56 w 453"/>
                  <a:gd name="T13" fmla="*/ 766 h 822"/>
                  <a:gd name="T14" fmla="*/ 56 w 453"/>
                  <a:gd name="T15" fmla="*/ 794 h 822"/>
                  <a:gd name="T16" fmla="*/ 170 w 453"/>
                  <a:gd name="T17" fmla="*/ 766 h 822"/>
                  <a:gd name="T18" fmla="*/ 255 w 453"/>
                  <a:gd name="T19" fmla="*/ 822 h 822"/>
                  <a:gd name="T20" fmla="*/ 283 w 453"/>
                  <a:gd name="T21" fmla="*/ 766 h 822"/>
                  <a:gd name="T22" fmla="*/ 340 w 453"/>
                  <a:gd name="T23" fmla="*/ 766 h 822"/>
                  <a:gd name="T24" fmla="*/ 340 w 453"/>
                  <a:gd name="T25" fmla="*/ 681 h 822"/>
                  <a:gd name="T26" fmla="*/ 368 w 453"/>
                  <a:gd name="T27" fmla="*/ 454 h 822"/>
                  <a:gd name="T28" fmla="*/ 283 w 453"/>
                  <a:gd name="T29" fmla="*/ 255 h 822"/>
                  <a:gd name="T30" fmla="*/ 340 w 453"/>
                  <a:gd name="T31" fmla="*/ 284 h 822"/>
                  <a:gd name="T32" fmla="*/ 340 w 453"/>
                  <a:gd name="T33" fmla="*/ 199 h 822"/>
                  <a:gd name="T34" fmla="*/ 453 w 453"/>
                  <a:gd name="T35" fmla="*/ 57 h 822"/>
                  <a:gd name="T36" fmla="*/ 255 w 453"/>
                  <a:gd name="T37" fmla="*/ 0 h 822"/>
                  <a:gd name="T38" fmla="*/ 170 w 453"/>
                  <a:gd name="T39" fmla="*/ 29 h 822"/>
                  <a:gd name="T40" fmla="*/ 113 w 453"/>
                  <a:gd name="T41" fmla="*/ 29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3" h="822">
                    <a:moveTo>
                      <a:pt x="113" y="29"/>
                    </a:moveTo>
                    <a:lnTo>
                      <a:pt x="113" y="142"/>
                    </a:lnTo>
                    <a:lnTo>
                      <a:pt x="28" y="227"/>
                    </a:lnTo>
                    <a:lnTo>
                      <a:pt x="28" y="340"/>
                    </a:lnTo>
                    <a:lnTo>
                      <a:pt x="85" y="425"/>
                    </a:lnTo>
                    <a:lnTo>
                      <a:pt x="0" y="652"/>
                    </a:lnTo>
                    <a:lnTo>
                      <a:pt x="56" y="766"/>
                    </a:lnTo>
                    <a:lnTo>
                      <a:pt x="56" y="794"/>
                    </a:lnTo>
                    <a:lnTo>
                      <a:pt x="170" y="766"/>
                    </a:lnTo>
                    <a:lnTo>
                      <a:pt x="255" y="822"/>
                    </a:lnTo>
                    <a:lnTo>
                      <a:pt x="283" y="766"/>
                    </a:lnTo>
                    <a:lnTo>
                      <a:pt x="340" y="766"/>
                    </a:lnTo>
                    <a:lnTo>
                      <a:pt x="340" y="681"/>
                    </a:lnTo>
                    <a:lnTo>
                      <a:pt x="368" y="454"/>
                    </a:lnTo>
                    <a:lnTo>
                      <a:pt x="283" y="255"/>
                    </a:lnTo>
                    <a:lnTo>
                      <a:pt x="340" y="284"/>
                    </a:lnTo>
                    <a:lnTo>
                      <a:pt x="340" y="199"/>
                    </a:lnTo>
                    <a:lnTo>
                      <a:pt x="453" y="57"/>
                    </a:lnTo>
                    <a:lnTo>
                      <a:pt x="255" y="0"/>
                    </a:lnTo>
                    <a:lnTo>
                      <a:pt x="170" y="29"/>
                    </a:lnTo>
                    <a:lnTo>
                      <a:pt x="113" y="2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12" name="Freeform 32"/>
              <p:cNvSpPr>
                <a:spLocks/>
              </p:cNvSpPr>
              <p:nvPr/>
            </p:nvSpPr>
            <p:spPr bwMode="auto">
              <a:xfrm>
                <a:off x="6580188" y="2820988"/>
                <a:ext cx="900113" cy="809625"/>
              </a:xfrm>
              <a:custGeom>
                <a:avLst/>
                <a:gdLst>
                  <a:gd name="T0" fmla="*/ 0 w 567"/>
                  <a:gd name="T1" fmla="*/ 255 h 510"/>
                  <a:gd name="T2" fmla="*/ 57 w 567"/>
                  <a:gd name="T3" fmla="*/ 482 h 510"/>
                  <a:gd name="T4" fmla="*/ 114 w 567"/>
                  <a:gd name="T5" fmla="*/ 482 h 510"/>
                  <a:gd name="T6" fmla="*/ 199 w 567"/>
                  <a:gd name="T7" fmla="*/ 453 h 510"/>
                  <a:gd name="T8" fmla="*/ 397 w 567"/>
                  <a:gd name="T9" fmla="*/ 510 h 510"/>
                  <a:gd name="T10" fmla="*/ 567 w 567"/>
                  <a:gd name="T11" fmla="*/ 368 h 510"/>
                  <a:gd name="T12" fmla="*/ 511 w 567"/>
                  <a:gd name="T13" fmla="*/ 85 h 510"/>
                  <a:gd name="T14" fmla="*/ 397 w 567"/>
                  <a:gd name="T15" fmla="*/ 0 h 510"/>
                  <a:gd name="T16" fmla="*/ 341 w 567"/>
                  <a:gd name="T17" fmla="*/ 56 h 510"/>
                  <a:gd name="T18" fmla="*/ 341 w 567"/>
                  <a:gd name="T19" fmla="*/ 141 h 510"/>
                  <a:gd name="T20" fmla="*/ 227 w 567"/>
                  <a:gd name="T21" fmla="*/ 198 h 510"/>
                  <a:gd name="T22" fmla="*/ 142 w 567"/>
                  <a:gd name="T23" fmla="*/ 198 h 510"/>
                  <a:gd name="T24" fmla="*/ 85 w 567"/>
                  <a:gd name="T25" fmla="*/ 283 h 510"/>
                  <a:gd name="T26" fmla="*/ 0 w 567"/>
                  <a:gd name="T27" fmla="*/ 25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7" h="510">
                    <a:moveTo>
                      <a:pt x="0" y="255"/>
                    </a:moveTo>
                    <a:lnTo>
                      <a:pt x="57" y="482"/>
                    </a:lnTo>
                    <a:lnTo>
                      <a:pt x="114" y="482"/>
                    </a:lnTo>
                    <a:lnTo>
                      <a:pt x="199" y="453"/>
                    </a:lnTo>
                    <a:lnTo>
                      <a:pt x="397" y="510"/>
                    </a:lnTo>
                    <a:lnTo>
                      <a:pt x="567" y="368"/>
                    </a:lnTo>
                    <a:lnTo>
                      <a:pt x="511" y="85"/>
                    </a:lnTo>
                    <a:lnTo>
                      <a:pt x="397" y="0"/>
                    </a:lnTo>
                    <a:lnTo>
                      <a:pt x="341" y="56"/>
                    </a:lnTo>
                    <a:lnTo>
                      <a:pt x="341" y="141"/>
                    </a:lnTo>
                    <a:lnTo>
                      <a:pt x="227" y="198"/>
                    </a:lnTo>
                    <a:lnTo>
                      <a:pt x="142" y="198"/>
                    </a:lnTo>
                    <a:lnTo>
                      <a:pt x="85" y="283"/>
                    </a:lnTo>
                    <a:lnTo>
                      <a:pt x="0" y="25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13" name="Freeform 33"/>
              <p:cNvSpPr>
                <a:spLocks/>
              </p:cNvSpPr>
              <p:nvPr/>
            </p:nvSpPr>
            <p:spPr bwMode="auto">
              <a:xfrm>
                <a:off x="6940550" y="3630613"/>
                <a:ext cx="809625" cy="1125538"/>
              </a:xfrm>
              <a:custGeom>
                <a:avLst/>
                <a:gdLst>
                  <a:gd name="T0" fmla="*/ 170 w 510"/>
                  <a:gd name="T1" fmla="*/ 0 h 709"/>
                  <a:gd name="T2" fmla="*/ 227 w 510"/>
                  <a:gd name="T3" fmla="*/ 57 h 709"/>
                  <a:gd name="T4" fmla="*/ 454 w 510"/>
                  <a:gd name="T5" fmla="*/ 28 h 709"/>
                  <a:gd name="T6" fmla="*/ 454 w 510"/>
                  <a:gd name="T7" fmla="*/ 85 h 709"/>
                  <a:gd name="T8" fmla="*/ 482 w 510"/>
                  <a:gd name="T9" fmla="*/ 85 h 709"/>
                  <a:gd name="T10" fmla="*/ 454 w 510"/>
                  <a:gd name="T11" fmla="*/ 198 h 709"/>
                  <a:gd name="T12" fmla="*/ 425 w 510"/>
                  <a:gd name="T13" fmla="*/ 255 h 709"/>
                  <a:gd name="T14" fmla="*/ 454 w 510"/>
                  <a:gd name="T15" fmla="*/ 340 h 709"/>
                  <a:gd name="T16" fmla="*/ 425 w 510"/>
                  <a:gd name="T17" fmla="*/ 425 h 709"/>
                  <a:gd name="T18" fmla="*/ 369 w 510"/>
                  <a:gd name="T19" fmla="*/ 425 h 709"/>
                  <a:gd name="T20" fmla="*/ 454 w 510"/>
                  <a:gd name="T21" fmla="*/ 482 h 709"/>
                  <a:gd name="T22" fmla="*/ 510 w 510"/>
                  <a:gd name="T23" fmla="*/ 567 h 709"/>
                  <a:gd name="T24" fmla="*/ 454 w 510"/>
                  <a:gd name="T25" fmla="*/ 595 h 709"/>
                  <a:gd name="T26" fmla="*/ 425 w 510"/>
                  <a:gd name="T27" fmla="*/ 624 h 709"/>
                  <a:gd name="T28" fmla="*/ 397 w 510"/>
                  <a:gd name="T29" fmla="*/ 680 h 709"/>
                  <a:gd name="T30" fmla="*/ 369 w 510"/>
                  <a:gd name="T31" fmla="*/ 652 h 709"/>
                  <a:gd name="T32" fmla="*/ 369 w 510"/>
                  <a:gd name="T33" fmla="*/ 567 h 709"/>
                  <a:gd name="T34" fmla="*/ 312 w 510"/>
                  <a:gd name="T35" fmla="*/ 539 h 709"/>
                  <a:gd name="T36" fmla="*/ 199 w 510"/>
                  <a:gd name="T37" fmla="*/ 510 h 709"/>
                  <a:gd name="T38" fmla="*/ 199 w 510"/>
                  <a:gd name="T39" fmla="*/ 567 h 709"/>
                  <a:gd name="T40" fmla="*/ 114 w 510"/>
                  <a:gd name="T41" fmla="*/ 539 h 709"/>
                  <a:gd name="T42" fmla="*/ 57 w 510"/>
                  <a:gd name="T43" fmla="*/ 709 h 709"/>
                  <a:gd name="T44" fmla="*/ 85 w 510"/>
                  <a:gd name="T45" fmla="*/ 397 h 709"/>
                  <a:gd name="T46" fmla="*/ 0 w 510"/>
                  <a:gd name="T47" fmla="*/ 198 h 709"/>
                  <a:gd name="T48" fmla="*/ 57 w 510"/>
                  <a:gd name="T49" fmla="*/ 227 h 709"/>
                  <a:gd name="T50" fmla="*/ 57 w 510"/>
                  <a:gd name="T51" fmla="*/ 142 h 709"/>
                  <a:gd name="T52" fmla="*/ 170 w 510"/>
                  <a:gd name="T53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0" h="709">
                    <a:moveTo>
                      <a:pt x="170" y="0"/>
                    </a:moveTo>
                    <a:lnTo>
                      <a:pt x="227" y="57"/>
                    </a:lnTo>
                    <a:lnTo>
                      <a:pt x="454" y="28"/>
                    </a:lnTo>
                    <a:lnTo>
                      <a:pt x="454" y="85"/>
                    </a:lnTo>
                    <a:lnTo>
                      <a:pt x="482" y="85"/>
                    </a:lnTo>
                    <a:lnTo>
                      <a:pt x="454" y="198"/>
                    </a:lnTo>
                    <a:lnTo>
                      <a:pt x="425" y="255"/>
                    </a:lnTo>
                    <a:lnTo>
                      <a:pt x="454" y="340"/>
                    </a:lnTo>
                    <a:lnTo>
                      <a:pt x="425" y="425"/>
                    </a:lnTo>
                    <a:lnTo>
                      <a:pt x="369" y="425"/>
                    </a:lnTo>
                    <a:lnTo>
                      <a:pt x="454" y="482"/>
                    </a:lnTo>
                    <a:lnTo>
                      <a:pt x="510" y="567"/>
                    </a:lnTo>
                    <a:lnTo>
                      <a:pt x="454" y="595"/>
                    </a:lnTo>
                    <a:lnTo>
                      <a:pt x="425" y="624"/>
                    </a:lnTo>
                    <a:lnTo>
                      <a:pt x="397" y="680"/>
                    </a:lnTo>
                    <a:lnTo>
                      <a:pt x="369" y="652"/>
                    </a:lnTo>
                    <a:lnTo>
                      <a:pt x="369" y="567"/>
                    </a:lnTo>
                    <a:lnTo>
                      <a:pt x="312" y="539"/>
                    </a:lnTo>
                    <a:lnTo>
                      <a:pt x="199" y="510"/>
                    </a:lnTo>
                    <a:lnTo>
                      <a:pt x="199" y="567"/>
                    </a:lnTo>
                    <a:lnTo>
                      <a:pt x="114" y="539"/>
                    </a:lnTo>
                    <a:lnTo>
                      <a:pt x="57" y="709"/>
                    </a:lnTo>
                    <a:lnTo>
                      <a:pt x="85" y="397"/>
                    </a:lnTo>
                    <a:lnTo>
                      <a:pt x="0" y="198"/>
                    </a:lnTo>
                    <a:lnTo>
                      <a:pt x="57" y="227"/>
                    </a:lnTo>
                    <a:lnTo>
                      <a:pt x="57" y="142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14" name="Freeform 34"/>
              <p:cNvSpPr>
                <a:spLocks/>
              </p:cNvSpPr>
              <p:nvPr/>
            </p:nvSpPr>
            <p:spPr bwMode="auto">
              <a:xfrm>
                <a:off x="7210425" y="2730500"/>
                <a:ext cx="811213" cy="1665288"/>
              </a:xfrm>
              <a:custGeom>
                <a:avLst/>
                <a:gdLst>
                  <a:gd name="T0" fmla="*/ 255 w 511"/>
                  <a:gd name="T1" fmla="*/ 992 h 1049"/>
                  <a:gd name="T2" fmla="*/ 369 w 511"/>
                  <a:gd name="T3" fmla="*/ 1049 h 1049"/>
                  <a:gd name="T4" fmla="*/ 426 w 511"/>
                  <a:gd name="T5" fmla="*/ 1049 h 1049"/>
                  <a:gd name="T6" fmla="*/ 454 w 511"/>
                  <a:gd name="T7" fmla="*/ 935 h 1049"/>
                  <a:gd name="T8" fmla="*/ 511 w 511"/>
                  <a:gd name="T9" fmla="*/ 794 h 1049"/>
                  <a:gd name="T10" fmla="*/ 454 w 511"/>
                  <a:gd name="T11" fmla="*/ 624 h 1049"/>
                  <a:gd name="T12" fmla="*/ 482 w 511"/>
                  <a:gd name="T13" fmla="*/ 567 h 1049"/>
                  <a:gd name="T14" fmla="*/ 454 w 511"/>
                  <a:gd name="T15" fmla="*/ 510 h 1049"/>
                  <a:gd name="T16" fmla="*/ 454 w 511"/>
                  <a:gd name="T17" fmla="*/ 425 h 1049"/>
                  <a:gd name="T18" fmla="*/ 426 w 511"/>
                  <a:gd name="T19" fmla="*/ 397 h 1049"/>
                  <a:gd name="T20" fmla="*/ 426 w 511"/>
                  <a:gd name="T21" fmla="*/ 312 h 1049"/>
                  <a:gd name="T22" fmla="*/ 397 w 511"/>
                  <a:gd name="T23" fmla="*/ 283 h 1049"/>
                  <a:gd name="T24" fmla="*/ 426 w 511"/>
                  <a:gd name="T25" fmla="*/ 198 h 1049"/>
                  <a:gd name="T26" fmla="*/ 369 w 511"/>
                  <a:gd name="T27" fmla="*/ 28 h 1049"/>
                  <a:gd name="T28" fmla="*/ 340 w 511"/>
                  <a:gd name="T29" fmla="*/ 0 h 1049"/>
                  <a:gd name="T30" fmla="*/ 227 w 511"/>
                  <a:gd name="T31" fmla="*/ 57 h 1049"/>
                  <a:gd name="T32" fmla="*/ 227 w 511"/>
                  <a:gd name="T33" fmla="*/ 113 h 1049"/>
                  <a:gd name="T34" fmla="*/ 114 w 511"/>
                  <a:gd name="T35" fmla="*/ 142 h 1049"/>
                  <a:gd name="T36" fmla="*/ 170 w 511"/>
                  <a:gd name="T37" fmla="*/ 425 h 1049"/>
                  <a:gd name="T38" fmla="*/ 0 w 511"/>
                  <a:gd name="T39" fmla="*/ 567 h 1049"/>
                  <a:gd name="T40" fmla="*/ 57 w 511"/>
                  <a:gd name="T41" fmla="*/ 624 h 1049"/>
                  <a:gd name="T42" fmla="*/ 284 w 511"/>
                  <a:gd name="T43" fmla="*/ 595 h 1049"/>
                  <a:gd name="T44" fmla="*/ 284 w 511"/>
                  <a:gd name="T45" fmla="*/ 652 h 1049"/>
                  <a:gd name="T46" fmla="*/ 312 w 511"/>
                  <a:gd name="T47" fmla="*/ 652 h 1049"/>
                  <a:gd name="T48" fmla="*/ 284 w 511"/>
                  <a:gd name="T49" fmla="*/ 765 h 1049"/>
                  <a:gd name="T50" fmla="*/ 255 w 511"/>
                  <a:gd name="T51" fmla="*/ 822 h 1049"/>
                  <a:gd name="T52" fmla="*/ 284 w 511"/>
                  <a:gd name="T53" fmla="*/ 907 h 1049"/>
                  <a:gd name="T54" fmla="*/ 255 w 511"/>
                  <a:gd name="T55" fmla="*/ 992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11" h="1049">
                    <a:moveTo>
                      <a:pt x="255" y="992"/>
                    </a:moveTo>
                    <a:lnTo>
                      <a:pt x="369" y="1049"/>
                    </a:lnTo>
                    <a:lnTo>
                      <a:pt x="426" y="1049"/>
                    </a:lnTo>
                    <a:lnTo>
                      <a:pt x="454" y="935"/>
                    </a:lnTo>
                    <a:lnTo>
                      <a:pt x="511" y="794"/>
                    </a:lnTo>
                    <a:lnTo>
                      <a:pt x="454" y="624"/>
                    </a:lnTo>
                    <a:lnTo>
                      <a:pt x="482" y="567"/>
                    </a:lnTo>
                    <a:lnTo>
                      <a:pt x="454" y="510"/>
                    </a:lnTo>
                    <a:lnTo>
                      <a:pt x="454" y="425"/>
                    </a:lnTo>
                    <a:lnTo>
                      <a:pt x="426" y="397"/>
                    </a:lnTo>
                    <a:lnTo>
                      <a:pt x="426" y="312"/>
                    </a:lnTo>
                    <a:lnTo>
                      <a:pt x="397" y="283"/>
                    </a:lnTo>
                    <a:lnTo>
                      <a:pt x="426" y="198"/>
                    </a:lnTo>
                    <a:lnTo>
                      <a:pt x="369" y="28"/>
                    </a:lnTo>
                    <a:lnTo>
                      <a:pt x="340" y="0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114" y="142"/>
                    </a:lnTo>
                    <a:lnTo>
                      <a:pt x="170" y="425"/>
                    </a:lnTo>
                    <a:lnTo>
                      <a:pt x="0" y="567"/>
                    </a:lnTo>
                    <a:lnTo>
                      <a:pt x="57" y="624"/>
                    </a:lnTo>
                    <a:lnTo>
                      <a:pt x="284" y="595"/>
                    </a:lnTo>
                    <a:lnTo>
                      <a:pt x="284" y="652"/>
                    </a:lnTo>
                    <a:lnTo>
                      <a:pt x="312" y="652"/>
                    </a:lnTo>
                    <a:lnTo>
                      <a:pt x="284" y="765"/>
                    </a:lnTo>
                    <a:lnTo>
                      <a:pt x="255" y="822"/>
                    </a:lnTo>
                    <a:lnTo>
                      <a:pt x="284" y="907"/>
                    </a:lnTo>
                    <a:lnTo>
                      <a:pt x="255" y="99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34" name="Freeform 54"/>
              <p:cNvSpPr>
                <a:spLocks/>
              </p:cNvSpPr>
              <p:nvPr/>
            </p:nvSpPr>
            <p:spPr bwMode="auto">
              <a:xfrm>
                <a:off x="9775825" y="7996238"/>
                <a:ext cx="1035050" cy="1214438"/>
              </a:xfrm>
              <a:custGeom>
                <a:avLst/>
                <a:gdLst>
                  <a:gd name="T0" fmla="*/ 170 w 652"/>
                  <a:gd name="T1" fmla="*/ 765 h 765"/>
                  <a:gd name="T2" fmla="*/ 0 w 652"/>
                  <a:gd name="T3" fmla="*/ 680 h 765"/>
                  <a:gd name="T4" fmla="*/ 57 w 652"/>
                  <a:gd name="T5" fmla="*/ 652 h 765"/>
                  <a:gd name="T6" fmla="*/ 85 w 652"/>
                  <a:gd name="T7" fmla="*/ 680 h 765"/>
                  <a:gd name="T8" fmla="*/ 85 w 652"/>
                  <a:gd name="T9" fmla="*/ 652 h 765"/>
                  <a:gd name="T10" fmla="*/ 0 w 652"/>
                  <a:gd name="T11" fmla="*/ 567 h 765"/>
                  <a:gd name="T12" fmla="*/ 114 w 652"/>
                  <a:gd name="T13" fmla="*/ 595 h 765"/>
                  <a:gd name="T14" fmla="*/ 57 w 652"/>
                  <a:gd name="T15" fmla="*/ 538 h 765"/>
                  <a:gd name="T16" fmla="*/ 85 w 652"/>
                  <a:gd name="T17" fmla="*/ 538 h 765"/>
                  <a:gd name="T18" fmla="*/ 57 w 652"/>
                  <a:gd name="T19" fmla="*/ 510 h 765"/>
                  <a:gd name="T20" fmla="*/ 57 w 652"/>
                  <a:gd name="T21" fmla="*/ 482 h 765"/>
                  <a:gd name="T22" fmla="*/ 142 w 652"/>
                  <a:gd name="T23" fmla="*/ 510 h 765"/>
                  <a:gd name="T24" fmla="*/ 199 w 652"/>
                  <a:gd name="T25" fmla="*/ 482 h 765"/>
                  <a:gd name="T26" fmla="*/ 85 w 652"/>
                  <a:gd name="T27" fmla="*/ 425 h 765"/>
                  <a:gd name="T28" fmla="*/ 85 w 652"/>
                  <a:gd name="T29" fmla="*/ 397 h 765"/>
                  <a:gd name="T30" fmla="*/ 114 w 652"/>
                  <a:gd name="T31" fmla="*/ 368 h 765"/>
                  <a:gd name="T32" fmla="*/ 85 w 652"/>
                  <a:gd name="T33" fmla="*/ 283 h 765"/>
                  <a:gd name="T34" fmla="*/ 114 w 652"/>
                  <a:gd name="T35" fmla="*/ 255 h 765"/>
                  <a:gd name="T36" fmla="*/ 85 w 652"/>
                  <a:gd name="T37" fmla="*/ 198 h 765"/>
                  <a:gd name="T38" fmla="*/ 142 w 652"/>
                  <a:gd name="T39" fmla="*/ 113 h 765"/>
                  <a:gd name="T40" fmla="*/ 199 w 652"/>
                  <a:gd name="T41" fmla="*/ 113 h 765"/>
                  <a:gd name="T42" fmla="*/ 227 w 652"/>
                  <a:gd name="T43" fmla="*/ 85 h 765"/>
                  <a:gd name="T44" fmla="*/ 227 w 652"/>
                  <a:gd name="T45" fmla="*/ 57 h 765"/>
                  <a:gd name="T46" fmla="*/ 425 w 652"/>
                  <a:gd name="T47" fmla="*/ 0 h 765"/>
                  <a:gd name="T48" fmla="*/ 425 w 652"/>
                  <a:gd name="T49" fmla="*/ 57 h 765"/>
                  <a:gd name="T50" fmla="*/ 482 w 652"/>
                  <a:gd name="T51" fmla="*/ 85 h 765"/>
                  <a:gd name="T52" fmla="*/ 511 w 652"/>
                  <a:gd name="T53" fmla="*/ 170 h 765"/>
                  <a:gd name="T54" fmla="*/ 425 w 652"/>
                  <a:gd name="T55" fmla="*/ 255 h 765"/>
                  <a:gd name="T56" fmla="*/ 425 w 652"/>
                  <a:gd name="T57" fmla="*/ 368 h 765"/>
                  <a:gd name="T58" fmla="*/ 482 w 652"/>
                  <a:gd name="T59" fmla="*/ 425 h 765"/>
                  <a:gd name="T60" fmla="*/ 482 w 652"/>
                  <a:gd name="T61" fmla="*/ 482 h 765"/>
                  <a:gd name="T62" fmla="*/ 511 w 652"/>
                  <a:gd name="T63" fmla="*/ 538 h 765"/>
                  <a:gd name="T64" fmla="*/ 624 w 652"/>
                  <a:gd name="T65" fmla="*/ 538 h 765"/>
                  <a:gd name="T66" fmla="*/ 652 w 652"/>
                  <a:gd name="T67" fmla="*/ 652 h 765"/>
                  <a:gd name="T68" fmla="*/ 624 w 652"/>
                  <a:gd name="T69" fmla="*/ 765 h 765"/>
                  <a:gd name="T70" fmla="*/ 567 w 652"/>
                  <a:gd name="T71" fmla="*/ 709 h 765"/>
                  <a:gd name="T72" fmla="*/ 567 w 652"/>
                  <a:gd name="T73" fmla="*/ 737 h 765"/>
                  <a:gd name="T74" fmla="*/ 539 w 652"/>
                  <a:gd name="T75" fmla="*/ 737 h 765"/>
                  <a:gd name="T76" fmla="*/ 539 w 652"/>
                  <a:gd name="T77" fmla="*/ 680 h 765"/>
                  <a:gd name="T78" fmla="*/ 511 w 652"/>
                  <a:gd name="T79" fmla="*/ 652 h 765"/>
                  <a:gd name="T80" fmla="*/ 482 w 652"/>
                  <a:gd name="T81" fmla="*/ 680 h 765"/>
                  <a:gd name="T82" fmla="*/ 511 w 652"/>
                  <a:gd name="T83" fmla="*/ 737 h 765"/>
                  <a:gd name="T84" fmla="*/ 425 w 652"/>
                  <a:gd name="T85" fmla="*/ 737 h 765"/>
                  <a:gd name="T86" fmla="*/ 397 w 652"/>
                  <a:gd name="T87" fmla="*/ 709 h 765"/>
                  <a:gd name="T88" fmla="*/ 369 w 652"/>
                  <a:gd name="T89" fmla="*/ 709 h 765"/>
                  <a:gd name="T90" fmla="*/ 369 w 652"/>
                  <a:gd name="T91" fmla="*/ 737 h 765"/>
                  <a:gd name="T92" fmla="*/ 284 w 652"/>
                  <a:gd name="T93" fmla="*/ 765 h 765"/>
                  <a:gd name="T94" fmla="*/ 284 w 652"/>
                  <a:gd name="T95" fmla="*/ 737 h 765"/>
                  <a:gd name="T96" fmla="*/ 199 w 652"/>
                  <a:gd name="T97" fmla="*/ 737 h 765"/>
                  <a:gd name="T98" fmla="*/ 170 w 652"/>
                  <a:gd name="T99" fmla="*/ 765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52" h="765">
                    <a:moveTo>
                      <a:pt x="170" y="765"/>
                    </a:moveTo>
                    <a:lnTo>
                      <a:pt x="0" y="680"/>
                    </a:lnTo>
                    <a:lnTo>
                      <a:pt x="57" y="652"/>
                    </a:lnTo>
                    <a:lnTo>
                      <a:pt x="85" y="680"/>
                    </a:lnTo>
                    <a:lnTo>
                      <a:pt x="85" y="652"/>
                    </a:lnTo>
                    <a:lnTo>
                      <a:pt x="0" y="567"/>
                    </a:lnTo>
                    <a:lnTo>
                      <a:pt x="114" y="595"/>
                    </a:lnTo>
                    <a:lnTo>
                      <a:pt x="57" y="538"/>
                    </a:lnTo>
                    <a:lnTo>
                      <a:pt x="85" y="538"/>
                    </a:lnTo>
                    <a:lnTo>
                      <a:pt x="57" y="510"/>
                    </a:lnTo>
                    <a:lnTo>
                      <a:pt x="57" y="482"/>
                    </a:lnTo>
                    <a:lnTo>
                      <a:pt x="142" y="510"/>
                    </a:lnTo>
                    <a:lnTo>
                      <a:pt x="199" y="482"/>
                    </a:lnTo>
                    <a:lnTo>
                      <a:pt x="85" y="425"/>
                    </a:lnTo>
                    <a:lnTo>
                      <a:pt x="85" y="397"/>
                    </a:lnTo>
                    <a:lnTo>
                      <a:pt x="114" y="368"/>
                    </a:lnTo>
                    <a:lnTo>
                      <a:pt x="85" y="283"/>
                    </a:lnTo>
                    <a:lnTo>
                      <a:pt x="114" y="255"/>
                    </a:lnTo>
                    <a:lnTo>
                      <a:pt x="85" y="198"/>
                    </a:lnTo>
                    <a:lnTo>
                      <a:pt x="142" y="113"/>
                    </a:lnTo>
                    <a:lnTo>
                      <a:pt x="199" y="113"/>
                    </a:lnTo>
                    <a:lnTo>
                      <a:pt x="227" y="85"/>
                    </a:lnTo>
                    <a:lnTo>
                      <a:pt x="227" y="57"/>
                    </a:lnTo>
                    <a:lnTo>
                      <a:pt x="425" y="0"/>
                    </a:lnTo>
                    <a:lnTo>
                      <a:pt x="425" y="57"/>
                    </a:lnTo>
                    <a:lnTo>
                      <a:pt x="482" y="85"/>
                    </a:lnTo>
                    <a:lnTo>
                      <a:pt x="511" y="170"/>
                    </a:lnTo>
                    <a:lnTo>
                      <a:pt x="425" y="255"/>
                    </a:lnTo>
                    <a:lnTo>
                      <a:pt x="425" y="368"/>
                    </a:lnTo>
                    <a:lnTo>
                      <a:pt x="482" y="425"/>
                    </a:lnTo>
                    <a:lnTo>
                      <a:pt x="482" y="482"/>
                    </a:lnTo>
                    <a:lnTo>
                      <a:pt x="511" y="538"/>
                    </a:lnTo>
                    <a:lnTo>
                      <a:pt x="624" y="538"/>
                    </a:lnTo>
                    <a:lnTo>
                      <a:pt x="652" y="652"/>
                    </a:lnTo>
                    <a:lnTo>
                      <a:pt x="624" y="765"/>
                    </a:lnTo>
                    <a:lnTo>
                      <a:pt x="567" y="709"/>
                    </a:lnTo>
                    <a:lnTo>
                      <a:pt x="567" y="737"/>
                    </a:lnTo>
                    <a:lnTo>
                      <a:pt x="539" y="737"/>
                    </a:lnTo>
                    <a:lnTo>
                      <a:pt x="539" y="680"/>
                    </a:lnTo>
                    <a:lnTo>
                      <a:pt x="511" y="652"/>
                    </a:lnTo>
                    <a:lnTo>
                      <a:pt x="482" y="680"/>
                    </a:lnTo>
                    <a:lnTo>
                      <a:pt x="511" y="737"/>
                    </a:lnTo>
                    <a:lnTo>
                      <a:pt x="425" y="737"/>
                    </a:lnTo>
                    <a:lnTo>
                      <a:pt x="397" y="709"/>
                    </a:lnTo>
                    <a:lnTo>
                      <a:pt x="369" y="709"/>
                    </a:lnTo>
                    <a:lnTo>
                      <a:pt x="369" y="737"/>
                    </a:lnTo>
                    <a:lnTo>
                      <a:pt x="284" y="765"/>
                    </a:lnTo>
                    <a:lnTo>
                      <a:pt x="284" y="737"/>
                    </a:lnTo>
                    <a:lnTo>
                      <a:pt x="199" y="737"/>
                    </a:lnTo>
                    <a:lnTo>
                      <a:pt x="170" y="76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35" name="Freeform 55"/>
              <p:cNvSpPr>
                <a:spLocks/>
              </p:cNvSpPr>
              <p:nvPr/>
            </p:nvSpPr>
            <p:spPr bwMode="auto">
              <a:xfrm>
                <a:off x="9775825" y="9210675"/>
                <a:ext cx="315913" cy="134938"/>
              </a:xfrm>
              <a:custGeom>
                <a:avLst/>
                <a:gdLst>
                  <a:gd name="T0" fmla="*/ 29 w 199"/>
                  <a:gd name="T1" fmla="*/ 0 h 85"/>
                  <a:gd name="T2" fmla="*/ 170 w 199"/>
                  <a:gd name="T3" fmla="*/ 29 h 85"/>
                  <a:gd name="T4" fmla="*/ 199 w 199"/>
                  <a:gd name="T5" fmla="*/ 29 h 85"/>
                  <a:gd name="T6" fmla="*/ 170 w 199"/>
                  <a:gd name="T7" fmla="*/ 85 h 85"/>
                  <a:gd name="T8" fmla="*/ 114 w 199"/>
                  <a:gd name="T9" fmla="*/ 57 h 85"/>
                  <a:gd name="T10" fmla="*/ 29 w 199"/>
                  <a:gd name="T11" fmla="*/ 57 h 85"/>
                  <a:gd name="T12" fmla="*/ 0 w 199"/>
                  <a:gd name="T13" fmla="*/ 29 h 85"/>
                  <a:gd name="T14" fmla="*/ 29 w 199"/>
                  <a:gd name="T15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9" h="85">
                    <a:moveTo>
                      <a:pt x="29" y="0"/>
                    </a:moveTo>
                    <a:lnTo>
                      <a:pt x="170" y="29"/>
                    </a:lnTo>
                    <a:lnTo>
                      <a:pt x="199" y="29"/>
                    </a:lnTo>
                    <a:lnTo>
                      <a:pt x="170" y="85"/>
                    </a:lnTo>
                    <a:lnTo>
                      <a:pt x="114" y="57"/>
                    </a:lnTo>
                    <a:lnTo>
                      <a:pt x="29" y="57"/>
                    </a:lnTo>
                    <a:lnTo>
                      <a:pt x="0" y="29"/>
                    </a:lnTo>
                    <a:lnTo>
                      <a:pt x="29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36" name="Freeform 56"/>
              <p:cNvSpPr>
                <a:spLocks/>
              </p:cNvSpPr>
              <p:nvPr/>
            </p:nvSpPr>
            <p:spPr bwMode="auto">
              <a:xfrm>
                <a:off x="9415463" y="5970588"/>
                <a:ext cx="2295525" cy="2339975"/>
              </a:xfrm>
              <a:custGeom>
                <a:avLst/>
                <a:gdLst>
                  <a:gd name="T0" fmla="*/ 256 w 1446"/>
                  <a:gd name="T1" fmla="*/ 1474 h 1474"/>
                  <a:gd name="T2" fmla="*/ 142 w 1446"/>
                  <a:gd name="T3" fmla="*/ 1418 h 1474"/>
                  <a:gd name="T4" fmla="*/ 199 w 1446"/>
                  <a:gd name="T5" fmla="*/ 1333 h 1474"/>
                  <a:gd name="T6" fmla="*/ 369 w 1446"/>
                  <a:gd name="T7" fmla="*/ 1276 h 1474"/>
                  <a:gd name="T8" fmla="*/ 341 w 1446"/>
                  <a:gd name="T9" fmla="*/ 1162 h 1474"/>
                  <a:gd name="T10" fmla="*/ 199 w 1446"/>
                  <a:gd name="T11" fmla="*/ 1162 h 1474"/>
                  <a:gd name="T12" fmla="*/ 171 w 1446"/>
                  <a:gd name="T13" fmla="*/ 992 h 1474"/>
                  <a:gd name="T14" fmla="*/ 114 w 1446"/>
                  <a:gd name="T15" fmla="*/ 907 h 1474"/>
                  <a:gd name="T16" fmla="*/ 57 w 1446"/>
                  <a:gd name="T17" fmla="*/ 822 h 1474"/>
                  <a:gd name="T18" fmla="*/ 341 w 1446"/>
                  <a:gd name="T19" fmla="*/ 737 h 1474"/>
                  <a:gd name="T20" fmla="*/ 397 w 1446"/>
                  <a:gd name="T21" fmla="*/ 794 h 1474"/>
                  <a:gd name="T22" fmla="*/ 511 w 1446"/>
                  <a:gd name="T23" fmla="*/ 737 h 1474"/>
                  <a:gd name="T24" fmla="*/ 539 w 1446"/>
                  <a:gd name="T25" fmla="*/ 624 h 1474"/>
                  <a:gd name="T26" fmla="*/ 369 w 1446"/>
                  <a:gd name="T27" fmla="*/ 510 h 1474"/>
                  <a:gd name="T28" fmla="*/ 397 w 1446"/>
                  <a:gd name="T29" fmla="*/ 482 h 1474"/>
                  <a:gd name="T30" fmla="*/ 312 w 1446"/>
                  <a:gd name="T31" fmla="*/ 340 h 1474"/>
                  <a:gd name="T32" fmla="*/ 256 w 1446"/>
                  <a:gd name="T33" fmla="*/ 199 h 1474"/>
                  <a:gd name="T34" fmla="*/ 341 w 1446"/>
                  <a:gd name="T35" fmla="*/ 142 h 1474"/>
                  <a:gd name="T36" fmla="*/ 454 w 1446"/>
                  <a:gd name="T37" fmla="*/ 85 h 1474"/>
                  <a:gd name="T38" fmla="*/ 624 w 1446"/>
                  <a:gd name="T39" fmla="*/ 28 h 1474"/>
                  <a:gd name="T40" fmla="*/ 709 w 1446"/>
                  <a:gd name="T41" fmla="*/ 85 h 1474"/>
                  <a:gd name="T42" fmla="*/ 652 w 1446"/>
                  <a:gd name="T43" fmla="*/ 113 h 1474"/>
                  <a:gd name="T44" fmla="*/ 624 w 1446"/>
                  <a:gd name="T45" fmla="*/ 142 h 1474"/>
                  <a:gd name="T46" fmla="*/ 567 w 1446"/>
                  <a:gd name="T47" fmla="*/ 227 h 1474"/>
                  <a:gd name="T48" fmla="*/ 539 w 1446"/>
                  <a:gd name="T49" fmla="*/ 255 h 1474"/>
                  <a:gd name="T50" fmla="*/ 511 w 1446"/>
                  <a:gd name="T51" fmla="*/ 284 h 1474"/>
                  <a:gd name="T52" fmla="*/ 482 w 1446"/>
                  <a:gd name="T53" fmla="*/ 284 h 1474"/>
                  <a:gd name="T54" fmla="*/ 454 w 1446"/>
                  <a:gd name="T55" fmla="*/ 312 h 1474"/>
                  <a:gd name="T56" fmla="*/ 482 w 1446"/>
                  <a:gd name="T57" fmla="*/ 369 h 1474"/>
                  <a:gd name="T58" fmla="*/ 539 w 1446"/>
                  <a:gd name="T59" fmla="*/ 340 h 1474"/>
                  <a:gd name="T60" fmla="*/ 596 w 1446"/>
                  <a:gd name="T61" fmla="*/ 454 h 1474"/>
                  <a:gd name="T62" fmla="*/ 709 w 1446"/>
                  <a:gd name="T63" fmla="*/ 454 h 1474"/>
                  <a:gd name="T64" fmla="*/ 681 w 1446"/>
                  <a:gd name="T65" fmla="*/ 397 h 1474"/>
                  <a:gd name="T66" fmla="*/ 738 w 1446"/>
                  <a:gd name="T67" fmla="*/ 397 h 1474"/>
                  <a:gd name="T68" fmla="*/ 738 w 1446"/>
                  <a:gd name="T69" fmla="*/ 340 h 1474"/>
                  <a:gd name="T70" fmla="*/ 709 w 1446"/>
                  <a:gd name="T71" fmla="*/ 284 h 1474"/>
                  <a:gd name="T72" fmla="*/ 879 w 1446"/>
                  <a:gd name="T73" fmla="*/ 369 h 1474"/>
                  <a:gd name="T74" fmla="*/ 879 w 1446"/>
                  <a:gd name="T75" fmla="*/ 397 h 1474"/>
                  <a:gd name="T76" fmla="*/ 823 w 1446"/>
                  <a:gd name="T77" fmla="*/ 482 h 1474"/>
                  <a:gd name="T78" fmla="*/ 823 w 1446"/>
                  <a:gd name="T79" fmla="*/ 510 h 1474"/>
                  <a:gd name="T80" fmla="*/ 908 w 1446"/>
                  <a:gd name="T81" fmla="*/ 595 h 1474"/>
                  <a:gd name="T82" fmla="*/ 964 w 1446"/>
                  <a:gd name="T83" fmla="*/ 595 h 1474"/>
                  <a:gd name="T84" fmla="*/ 1248 w 1446"/>
                  <a:gd name="T85" fmla="*/ 709 h 1474"/>
                  <a:gd name="T86" fmla="*/ 1333 w 1446"/>
                  <a:gd name="T87" fmla="*/ 680 h 1474"/>
                  <a:gd name="T88" fmla="*/ 1390 w 1446"/>
                  <a:gd name="T89" fmla="*/ 709 h 1474"/>
                  <a:gd name="T90" fmla="*/ 1418 w 1446"/>
                  <a:gd name="T91" fmla="*/ 822 h 1474"/>
                  <a:gd name="T92" fmla="*/ 1333 w 1446"/>
                  <a:gd name="T93" fmla="*/ 936 h 1474"/>
                  <a:gd name="T94" fmla="*/ 1191 w 1446"/>
                  <a:gd name="T95" fmla="*/ 936 h 1474"/>
                  <a:gd name="T96" fmla="*/ 1276 w 1446"/>
                  <a:gd name="T97" fmla="*/ 1134 h 1474"/>
                  <a:gd name="T98" fmla="*/ 1219 w 1446"/>
                  <a:gd name="T99" fmla="*/ 1077 h 1474"/>
                  <a:gd name="T100" fmla="*/ 1163 w 1446"/>
                  <a:gd name="T101" fmla="*/ 1106 h 1474"/>
                  <a:gd name="T102" fmla="*/ 1191 w 1446"/>
                  <a:gd name="T103" fmla="*/ 1134 h 1474"/>
                  <a:gd name="T104" fmla="*/ 1163 w 1446"/>
                  <a:gd name="T105" fmla="*/ 1191 h 1474"/>
                  <a:gd name="T106" fmla="*/ 1248 w 1446"/>
                  <a:gd name="T107" fmla="*/ 1219 h 1474"/>
                  <a:gd name="T108" fmla="*/ 1078 w 1446"/>
                  <a:gd name="T109" fmla="*/ 1247 h 1474"/>
                  <a:gd name="T110" fmla="*/ 738 w 1446"/>
                  <a:gd name="T111" fmla="*/ 1446 h 1474"/>
                  <a:gd name="T112" fmla="*/ 652 w 1446"/>
                  <a:gd name="T113" fmla="*/ 1333 h 1474"/>
                  <a:gd name="T114" fmla="*/ 454 w 1446"/>
                  <a:gd name="T115" fmla="*/ 1333 h 1474"/>
                  <a:gd name="T116" fmla="*/ 426 w 1446"/>
                  <a:gd name="T117" fmla="*/ 1389 h 1474"/>
                  <a:gd name="T118" fmla="*/ 312 w 1446"/>
                  <a:gd name="T119" fmla="*/ 147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446" h="1474">
                    <a:moveTo>
                      <a:pt x="312" y="1474"/>
                    </a:moveTo>
                    <a:lnTo>
                      <a:pt x="256" y="1474"/>
                    </a:lnTo>
                    <a:lnTo>
                      <a:pt x="227" y="1418"/>
                    </a:lnTo>
                    <a:lnTo>
                      <a:pt x="142" y="1418"/>
                    </a:lnTo>
                    <a:lnTo>
                      <a:pt x="199" y="1389"/>
                    </a:lnTo>
                    <a:lnTo>
                      <a:pt x="199" y="1333"/>
                    </a:lnTo>
                    <a:lnTo>
                      <a:pt x="256" y="1276"/>
                    </a:lnTo>
                    <a:lnTo>
                      <a:pt x="369" y="1276"/>
                    </a:lnTo>
                    <a:lnTo>
                      <a:pt x="426" y="1191"/>
                    </a:lnTo>
                    <a:lnTo>
                      <a:pt x="341" y="1162"/>
                    </a:lnTo>
                    <a:lnTo>
                      <a:pt x="227" y="1134"/>
                    </a:lnTo>
                    <a:lnTo>
                      <a:pt x="199" y="1162"/>
                    </a:lnTo>
                    <a:lnTo>
                      <a:pt x="199" y="1049"/>
                    </a:lnTo>
                    <a:lnTo>
                      <a:pt x="171" y="992"/>
                    </a:lnTo>
                    <a:lnTo>
                      <a:pt x="171" y="936"/>
                    </a:lnTo>
                    <a:lnTo>
                      <a:pt x="114" y="907"/>
                    </a:lnTo>
                    <a:lnTo>
                      <a:pt x="85" y="851"/>
                    </a:lnTo>
                    <a:lnTo>
                      <a:pt x="57" y="822"/>
                    </a:lnTo>
                    <a:lnTo>
                      <a:pt x="0" y="794"/>
                    </a:lnTo>
                    <a:lnTo>
                      <a:pt x="341" y="737"/>
                    </a:lnTo>
                    <a:lnTo>
                      <a:pt x="341" y="766"/>
                    </a:lnTo>
                    <a:lnTo>
                      <a:pt x="397" y="794"/>
                    </a:lnTo>
                    <a:lnTo>
                      <a:pt x="454" y="737"/>
                    </a:lnTo>
                    <a:lnTo>
                      <a:pt x="511" y="737"/>
                    </a:lnTo>
                    <a:lnTo>
                      <a:pt x="511" y="652"/>
                    </a:lnTo>
                    <a:lnTo>
                      <a:pt x="539" y="624"/>
                    </a:lnTo>
                    <a:lnTo>
                      <a:pt x="482" y="567"/>
                    </a:lnTo>
                    <a:lnTo>
                      <a:pt x="369" y="510"/>
                    </a:lnTo>
                    <a:lnTo>
                      <a:pt x="341" y="482"/>
                    </a:lnTo>
                    <a:lnTo>
                      <a:pt x="397" y="482"/>
                    </a:lnTo>
                    <a:lnTo>
                      <a:pt x="369" y="369"/>
                    </a:lnTo>
                    <a:lnTo>
                      <a:pt x="312" y="340"/>
                    </a:lnTo>
                    <a:lnTo>
                      <a:pt x="341" y="284"/>
                    </a:lnTo>
                    <a:lnTo>
                      <a:pt x="256" y="199"/>
                    </a:lnTo>
                    <a:lnTo>
                      <a:pt x="284" y="142"/>
                    </a:lnTo>
                    <a:lnTo>
                      <a:pt x="341" y="142"/>
                    </a:lnTo>
                    <a:lnTo>
                      <a:pt x="426" y="85"/>
                    </a:lnTo>
                    <a:lnTo>
                      <a:pt x="454" y="85"/>
                    </a:lnTo>
                    <a:lnTo>
                      <a:pt x="539" y="0"/>
                    </a:lnTo>
                    <a:lnTo>
                      <a:pt x="624" y="28"/>
                    </a:lnTo>
                    <a:lnTo>
                      <a:pt x="709" y="28"/>
                    </a:lnTo>
                    <a:lnTo>
                      <a:pt x="709" y="85"/>
                    </a:lnTo>
                    <a:lnTo>
                      <a:pt x="681" y="85"/>
                    </a:lnTo>
                    <a:lnTo>
                      <a:pt x="652" y="113"/>
                    </a:lnTo>
                    <a:lnTo>
                      <a:pt x="596" y="113"/>
                    </a:lnTo>
                    <a:lnTo>
                      <a:pt x="624" y="142"/>
                    </a:lnTo>
                    <a:lnTo>
                      <a:pt x="567" y="170"/>
                    </a:lnTo>
                    <a:lnTo>
                      <a:pt x="567" y="227"/>
                    </a:lnTo>
                    <a:lnTo>
                      <a:pt x="511" y="199"/>
                    </a:lnTo>
                    <a:lnTo>
                      <a:pt x="539" y="255"/>
                    </a:lnTo>
                    <a:lnTo>
                      <a:pt x="539" y="284"/>
                    </a:lnTo>
                    <a:lnTo>
                      <a:pt x="511" y="284"/>
                    </a:lnTo>
                    <a:lnTo>
                      <a:pt x="511" y="312"/>
                    </a:lnTo>
                    <a:lnTo>
                      <a:pt x="482" y="284"/>
                    </a:lnTo>
                    <a:lnTo>
                      <a:pt x="426" y="312"/>
                    </a:lnTo>
                    <a:lnTo>
                      <a:pt x="454" y="312"/>
                    </a:lnTo>
                    <a:lnTo>
                      <a:pt x="454" y="369"/>
                    </a:lnTo>
                    <a:lnTo>
                      <a:pt x="482" y="369"/>
                    </a:lnTo>
                    <a:lnTo>
                      <a:pt x="511" y="369"/>
                    </a:lnTo>
                    <a:lnTo>
                      <a:pt x="539" y="340"/>
                    </a:lnTo>
                    <a:lnTo>
                      <a:pt x="567" y="340"/>
                    </a:lnTo>
                    <a:lnTo>
                      <a:pt x="596" y="454"/>
                    </a:lnTo>
                    <a:lnTo>
                      <a:pt x="681" y="482"/>
                    </a:lnTo>
                    <a:lnTo>
                      <a:pt x="709" y="454"/>
                    </a:lnTo>
                    <a:lnTo>
                      <a:pt x="652" y="397"/>
                    </a:lnTo>
                    <a:lnTo>
                      <a:pt x="681" y="397"/>
                    </a:lnTo>
                    <a:lnTo>
                      <a:pt x="738" y="425"/>
                    </a:lnTo>
                    <a:lnTo>
                      <a:pt x="738" y="397"/>
                    </a:lnTo>
                    <a:lnTo>
                      <a:pt x="709" y="369"/>
                    </a:lnTo>
                    <a:lnTo>
                      <a:pt x="738" y="340"/>
                    </a:lnTo>
                    <a:lnTo>
                      <a:pt x="709" y="312"/>
                    </a:lnTo>
                    <a:lnTo>
                      <a:pt x="709" y="284"/>
                    </a:lnTo>
                    <a:lnTo>
                      <a:pt x="766" y="284"/>
                    </a:lnTo>
                    <a:lnTo>
                      <a:pt x="879" y="369"/>
                    </a:lnTo>
                    <a:lnTo>
                      <a:pt x="851" y="369"/>
                    </a:lnTo>
                    <a:lnTo>
                      <a:pt x="879" y="397"/>
                    </a:lnTo>
                    <a:lnTo>
                      <a:pt x="823" y="425"/>
                    </a:lnTo>
                    <a:lnTo>
                      <a:pt x="823" y="482"/>
                    </a:lnTo>
                    <a:lnTo>
                      <a:pt x="851" y="454"/>
                    </a:lnTo>
                    <a:lnTo>
                      <a:pt x="823" y="510"/>
                    </a:lnTo>
                    <a:lnTo>
                      <a:pt x="908" y="567"/>
                    </a:lnTo>
                    <a:lnTo>
                      <a:pt x="908" y="595"/>
                    </a:lnTo>
                    <a:lnTo>
                      <a:pt x="936" y="624"/>
                    </a:lnTo>
                    <a:lnTo>
                      <a:pt x="964" y="595"/>
                    </a:lnTo>
                    <a:lnTo>
                      <a:pt x="993" y="680"/>
                    </a:lnTo>
                    <a:lnTo>
                      <a:pt x="1248" y="709"/>
                    </a:lnTo>
                    <a:lnTo>
                      <a:pt x="1305" y="680"/>
                    </a:lnTo>
                    <a:lnTo>
                      <a:pt x="1333" y="680"/>
                    </a:lnTo>
                    <a:lnTo>
                      <a:pt x="1305" y="709"/>
                    </a:lnTo>
                    <a:lnTo>
                      <a:pt x="1390" y="709"/>
                    </a:lnTo>
                    <a:lnTo>
                      <a:pt x="1446" y="766"/>
                    </a:lnTo>
                    <a:lnTo>
                      <a:pt x="1418" y="822"/>
                    </a:lnTo>
                    <a:lnTo>
                      <a:pt x="1333" y="851"/>
                    </a:lnTo>
                    <a:lnTo>
                      <a:pt x="1333" y="936"/>
                    </a:lnTo>
                    <a:lnTo>
                      <a:pt x="1276" y="936"/>
                    </a:lnTo>
                    <a:lnTo>
                      <a:pt x="1191" y="936"/>
                    </a:lnTo>
                    <a:lnTo>
                      <a:pt x="1276" y="1021"/>
                    </a:lnTo>
                    <a:lnTo>
                      <a:pt x="1276" y="1134"/>
                    </a:lnTo>
                    <a:lnTo>
                      <a:pt x="1219" y="1134"/>
                    </a:lnTo>
                    <a:lnTo>
                      <a:pt x="1219" y="1077"/>
                    </a:lnTo>
                    <a:lnTo>
                      <a:pt x="1191" y="1077"/>
                    </a:lnTo>
                    <a:lnTo>
                      <a:pt x="1163" y="1106"/>
                    </a:lnTo>
                    <a:lnTo>
                      <a:pt x="1163" y="1134"/>
                    </a:lnTo>
                    <a:lnTo>
                      <a:pt x="1191" y="1134"/>
                    </a:lnTo>
                    <a:lnTo>
                      <a:pt x="1219" y="1162"/>
                    </a:lnTo>
                    <a:lnTo>
                      <a:pt x="1163" y="1191"/>
                    </a:lnTo>
                    <a:lnTo>
                      <a:pt x="1248" y="1191"/>
                    </a:lnTo>
                    <a:lnTo>
                      <a:pt x="1248" y="1219"/>
                    </a:lnTo>
                    <a:lnTo>
                      <a:pt x="1219" y="1247"/>
                    </a:lnTo>
                    <a:lnTo>
                      <a:pt x="1078" y="1247"/>
                    </a:lnTo>
                    <a:lnTo>
                      <a:pt x="908" y="1276"/>
                    </a:lnTo>
                    <a:lnTo>
                      <a:pt x="738" y="1446"/>
                    </a:lnTo>
                    <a:lnTo>
                      <a:pt x="709" y="1361"/>
                    </a:lnTo>
                    <a:lnTo>
                      <a:pt x="652" y="1333"/>
                    </a:lnTo>
                    <a:lnTo>
                      <a:pt x="652" y="1276"/>
                    </a:lnTo>
                    <a:lnTo>
                      <a:pt x="454" y="1333"/>
                    </a:lnTo>
                    <a:lnTo>
                      <a:pt x="454" y="1361"/>
                    </a:lnTo>
                    <a:lnTo>
                      <a:pt x="426" y="1389"/>
                    </a:lnTo>
                    <a:lnTo>
                      <a:pt x="369" y="1389"/>
                    </a:lnTo>
                    <a:lnTo>
                      <a:pt x="312" y="147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37" name="Freeform 57"/>
              <p:cNvSpPr>
                <a:spLocks/>
              </p:cNvSpPr>
              <p:nvPr/>
            </p:nvSpPr>
            <p:spPr bwMode="auto">
              <a:xfrm>
                <a:off x="10315575" y="6375400"/>
                <a:ext cx="134938" cy="180975"/>
              </a:xfrm>
              <a:custGeom>
                <a:avLst/>
                <a:gdLst>
                  <a:gd name="T0" fmla="*/ 0 w 85"/>
                  <a:gd name="T1" fmla="*/ 57 h 114"/>
                  <a:gd name="T2" fmla="*/ 57 w 85"/>
                  <a:gd name="T3" fmla="*/ 0 h 114"/>
                  <a:gd name="T4" fmla="*/ 85 w 85"/>
                  <a:gd name="T5" fmla="*/ 29 h 114"/>
                  <a:gd name="T6" fmla="*/ 29 w 85"/>
                  <a:gd name="T7" fmla="*/ 114 h 114"/>
                  <a:gd name="T8" fmla="*/ 0 w 85"/>
                  <a:gd name="T9" fmla="*/ 57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14">
                    <a:moveTo>
                      <a:pt x="0" y="57"/>
                    </a:moveTo>
                    <a:lnTo>
                      <a:pt x="57" y="0"/>
                    </a:lnTo>
                    <a:lnTo>
                      <a:pt x="85" y="29"/>
                    </a:lnTo>
                    <a:lnTo>
                      <a:pt x="29" y="114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38" name="Freeform 58"/>
              <p:cNvSpPr>
                <a:spLocks/>
              </p:cNvSpPr>
              <p:nvPr/>
            </p:nvSpPr>
            <p:spPr bwMode="auto">
              <a:xfrm>
                <a:off x="9191625" y="6600825"/>
                <a:ext cx="1079500" cy="630238"/>
              </a:xfrm>
              <a:custGeom>
                <a:avLst/>
                <a:gdLst>
                  <a:gd name="T0" fmla="*/ 141 w 680"/>
                  <a:gd name="T1" fmla="*/ 397 h 397"/>
                  <a:gd name="T2" fmla="*/ 482 w 680"/>
                  <a:gd name="T3" fmla="*/ 340 h 397"/>
                  <a:gd name="T4" fmla="*/ 482 w 680"/>
                  <a:gd name="T5" fmla="*/ 369 h 397"/>
                  <a:gd name="T6" fmla="*/ 538 w 680"/>
                  <a:gd name="T7" fmla="*/ 397 h 397"/>
                  <a:gd name="T8" fmla="*/ 595 w 680"/>
                  <a:gd name="T9" fmla="*/ 340 h 397"/>
                  <a:gd name="T10" fmla="*/ 652 w 680"/>
                  <a:gd name="T11" fmla="*/ 340 h 397"/>
                  <a:gd name="T12" fmla="*/ 652 w 680"/>
                  <a:gd name="T13" fmla="*/ 255 h 397"/>
                  <a:gd name="T14" fmla="*/ 680 w 680"/>
                  <a:gd name="T15" fmla="*/ 227 h 397"/>
                  <a:gd name="T16" fmla="*/ 623 w 680"/>
                  <a:gd name="T17" fmla="*/ 170 h 397"/>
                  <a:gd name="T18" fmla="*/ 510 w 680"/>
                  <a:gd name="T19" fmla="*/ 113 h 397"/>
                  <a:gd name="T20" fmla="*/ 482 w 680"/>
                  <a:gd name="T21" fmla="*/ 170 h 397"/>
                  <a:gd name="T22" fmla="*/ 283 w 680"/>
                  <a:gd name="T23" fmla="*/ 170 h 397"/>
                  <a:gd name="T24" fmla="*/ 312 w 680"/>
                  <a:gd name="T25" fmla="*/ 113 h 397"/>
                  <a:gd name="T26" fmla="*/ 368 w 680"/>
                  <a:gd name="T27" fmla="*/ 113 h 397"/>
                  <a:gd name="T28" fmla="*/ 425 w 680"/>
                  <a:gd name="T29" fmla="*/ 57 h 397"/>
                  <a:gd name="T30" fmla="*/ 340 w 680"/>
                  <a:gd name="T31" fmla="*/ 0 h 397"/>
                  <a:gd name="T32" fmla="*/ 226 w 680"/>
                  <a:gd name="T33" fmla="*/ 0 h 397"/>
                  <a:gd name="T34" fmla="*/ 113 w 680"/>
                  <a:gd name="T35" fmla="*/ 85 h 397"/>
                  <a:gd name="T36" fmla="*/ 56 w 680"/>
                  <a:gd name="T37" fmla="*/ 57 h 397"/>
                  <a:gd name="T38" fmla="*/ 0 w 680"/>
                  <a:gd name="T39" fmla="*/ 85 h 397"/>
                  <a:gd name="T40" fmla="*/ 85 w 680"/>
                  <a:gd name="T41" fmla="*/ 142 h 397"/>
                  <a:gd name="T42" fmla="*/ 56 w 680"/>
                  <a:gd name="T43" fmla="*/ 227 h 397"/>
                  <a:gd name="T44" fmla="*/ 0 w 680"/>
                  <a:gd name="T45" fmla="*/ 283 h 397"/>
                  <a:gd name="T46" fmla="*/ 85 w 680"/>
                  <a:gd name="T47" fmla="*/ 283 h 397"/>
                  <a:gd name="T48" fmla="*/ 141 w 680"/>
                  <a:gd name="T49" fmla="*/ 369 h 397"/>
                  <a:gd name="T50" fmla="*/ 113 w 680"/>
                  <a:gd name="T51" fmla="*/ 397 h 397"/>
                  <a:gd name="T52" fmla="*/ 141 w 680"/>
                  <a:gd name="T53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0" h="397">
                    <a:moveTo>
                      <a:pt x="141" y="397"/>
                    </a:moveTo>
                    <a:lnTo>
                      <a:pt x="482" y="340"/>
                    </a:lnTo>
                    <a:lnTo>
                      <a:pt x="482" y="369"/>
                    </a:lnTo>
                    <a:lnTo>
                      <a:pt x="538" y="397"/>
                    </a:lnTo>
                    <a:lnTo>
                      <a:pt x="595" y="340"/>
                    </a:lnTo>
                    <a:lnTo>
                      <a:pt x="652" y="340"/>
                    </a:lnTo>
                    <a:lnTo>
                      <a:pt x="652" y="255"/>
                    </a:lnTo>
                    <a:lnTo>
                      <a:pt x="680" y="227"/>
                    </a:lnTo>
                    <a:lnTo>
                      <a:pt x="623" y="170"/>
                    </a:lnTo>
                    <a:lnTo>
                      <a:pt x="510" y="113"/>
                    </a:lnTo>
                    <a:lnTo>
                      <a:pt x="482" y="170"/>
                    </a:lnTo>
                    <a:lnTo>
                      <a:pt x="283" y="170"/>
                    </a:lnTo>
                    <a:lnTo>
                      <a:pt x="312" y="113"/>
                    </a:lnTo>
                    <a:lnTo>
                      <a:pt x="368" y="113"/>
                    </a:lnTo>
                    <a:lnTo>
                      <a:pt x="425" y="57"/>
                    </a:lnTo>
                    <a:lnTo>
                      <a:pt x="340" y="0"/>
                    </a:lnTo>
                    <a:lnTo>
                      <a:pt x="226" y="0"/>
                    </a:lnTo>
                    <a:lnTo>
                      <a:pt x="113" y="85"/>
                    </a:lnTo>
                    <a:lnTo>
                      <a:pt x="56" y="57"/>
                    </a:lnTo>
                    <a:lnTo>
                      <a:pt x="0" y="85"/>
                    </a:lnTo>
                    <a:lnTo>
                      <a:pt x="85" y="142"/>
                    </a:lnTo>
                    <a:lnTo>
                      <a:pt x="56" y="227"/>
                    </a:lnTo>
                    <a:lnTo>
                      <a:pt x="0" y="283"/>
                    </a:lnTo>
                    <a:lnTo>
                      <a:pt x="85" y="283"/>
                    </a:lnTo>
                    <a:lnTo>
                      <a:pt x="141" y="369"/>
                    </a:lnTo>
                    <a:lnTo>
                      <a:pt x="113" y="397"/>
                    </a:lnTo>
                    <a:lnTo>
                      <a:pt x="141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39" name="Freeform 59"/>
              <p:cNvSpPr>
                <a:spLocks/>
              </p:cNvSpPr>
              <p:nvPr/>
            </p:nvSpPr>
            <p:spPr bwMode="auto">
              <a:xfrm>
                <a:off x="9010650" y="6149975"/>
                <a:ext cx="1035050" cy="720725"/>
              </a:xfrm>
              <a:custGeom>
                <a:avLst/>
                <a:gdLst>
                  <a:gd name="T0" fmla="*/ 170 w 652"/>
                  <a:gd name="T1" fmla="*/ 341 h 454"/>
                  <a:gd name="T2" fmla="*/ 199 w 652"/>
                  <a:gd name="T3" fmla="*/ 312 h 454"/>
                  <a:gd name="T4" fmla="*/ 170 w 652"/>
                  <a:gd name="T5" fmla="*/ 256 h 454"/>
                  <a:gd name="T6" fmla="*/ 57 w 652"/>
                  <a:gd name="T7" fmla="*/ 284 h 454"/>
                  <a:gd name="T8" fmla="*/ 57 w 652"/>
                  <a:gd name="T9" fmla="*/ 227 h 454"/>
                  <a:gd name="T10" fmla="*/ 0 w 652"/>
                  <a:gd name="T11" fmla="*/ 256 h 454"/>
                  <a:gd name="T12" fmla="*/ 29 w 652"/>
                  <a:gd name="T13" fmla="*/ 199 h 454"/>
                  <a:gd name="T14" fmla="*/ 114 w 652"/>
                  <a:gd name="T15" fmla="*/ 142 h 454"/>
                  <a:gd name="T16" fmla="*/ 170 w 652"/>
                  <a:gd name="T17" fmla="*/ 57 h 454"/>
                  <a:gd name="T18" fmla="*/ 255 w 652"/>
                  <a:gd name="T19" fmla="*/ 57 h 454"/>
                  <a:gd name="T20" fmla="*/ 312 w 652"/>
                  <a:gd name="T21" fmla="*/ 0 h 454"/>
                  <a:gd name="T22" fmla="*/ 369 w 652"/>
                  <a:gd name="T23" fmla="*/ 0 h 454"/>
                  <a:gd name="T24" fmla="*/ 397 w 652"/>
                  <a:gd name="T25" fmla="*/ 29 h 454"/>
                  <a:gd name="T26" fmla="*/ 454 w 652"/>
                  <a:gd name="T27" fmla="*/ 29 h 454"/>
                  <a:gd name="T28" fmla="*/ 596 w 652"/>
                  <a:gd name="T29" fmla="*/ 171 h 454"/>
                  <a:gd name="T30" fmla="*/ 567 w 652"/>
                  <a:gd name="T31" fmla="*/ 227 h 454"/>
                  <a:gd name="T32" fmla="*/ 624 w 652"/>
                  <a:gd name="T33" fmla="*/ 256 h 454"/>
                  <a:gd name="T34" fmla="*/ 652 w 652"/>
                  <a:gd name="T35" fmla="*/ 369 h 454"/>
                  <a:gd name="T36" fmla="*/ 596 w 652"/>
                  <a:gd name="T37" fmla="*/ 369 h 454"/>
                  <a:gd name="T38" fmla="*/ 624 w 652"/>
                  <a:gd name="T39" fmla="*/ 397 h 454"/>
                  <a:gd name="T40" fmla="*/ 596 w 652"/>
                  <a:gd name="T41" fmla="*/ 454 h 454"/>
                  <a:gd name="T42" fmla="*/ 397 w 652"/>
                  <a:gd name="T43" fmla="*/ 454 h 454"/>
                  <a:gd name="T44" fmla="*/ 426 w 652"/>
                  <a:gd name="T45" fmla="*/ 397 h 454"/>
                  <a:gd name="T46" fmla="*/ 482 w 652"/>
                  <a:gd name="T47" fmla="*/ 397 h 454"/>
                  <a:gd name="T48" fmla="*/ 539 w 652"/>
                  <a:gd name="T49" fmla="*/ 341 h 454"/>
                  <a:gd name="T50" fmla="*/ 454 w 652"/>
                  <a:gd name="T51" fmla="*/ 284 h 454"/>
                  <a:gd name="T52" fmla="*/ 340 w 652"/>
                  <a:gd name="T53" fmla="*/ 284 h 454"/>
                  <a:gd name="T54" fmla="*/ 227 w 652"/>
                  <a:gd name="T55" fmla="*/ 369 h 454"/>
                  <a:gd name="T56" fmla="*/ 170 w 652"/>
                  <a:gd name="T57" fmla="*/ 341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52" h="454">
                    <a:moveTo>
                      <a:pt x="170" y="341"/>
                    </a:moveTo>
                    <a:lnTo>
                      <a:pt x="199" y="312"/>
                    </a:lnTo>
                    <a:lnTo>
                      <a:pt x="170" y="256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56"/>
                    </a:lnTo>
                    <a:lnTo>
                      <a:pt x="29" y="199"/>
                    </a:lnTo>
                    <a:lnTo>
                      <a:pt x="114" y="142"/>
                    </a:lnTo>
                    <a:lnTo>
                      <a:pt x="170" y="57"/>
                    </a:lnTo>
                    <a:lnTo>
                      <a:pt x="255" y="57"/>
                    </a:lnTo>
                    <a:lnTo>
                      <a:pt x="312" y="0"/>
                    </a:lnTo>
                    <a:lnTo>
                      <a:pt x="369" y="0"/>
                    </a:lnTo>
                    <a:lnTo>
                      <a:pt x="397" y="29"/>
                    </a:lnTo>
                    <a:lnTo>
                      <a:pt x="454" y="29"/>
                    </a:lnTo>
                    <a:lnTo>
                      <a:pt x="596" y="171"/>
                    </a:lnTo>
                    <a:lnTo>
                      <a:pt x="567" y="227"/>
                    </a:lnTo>
                    <a:lnTo>
                      <a:pt x="624" y="256"/>
                    </a:lnTo>
                    <a:lnTo>
                      <a:pt x="652" y="369"/>
                    </a:lnTo>
                    <a:lnTo>
                      <a:pt x="596" y="369"/>
                    </a:lnTo>
                    <a:lnTo>
                      <a:pt x="624" y="397"/>
                    </a:lnTo>
                    <a:lnTo>
                      <a:pt x="596" y="454"/>
                    </a:lnTo>
                    <a:lnTo>
                      <a:pt x="397" y="454"/>
                    </a:lnTo>
                    <a:lnTo>
                      <a:pt x="426" y="397"/>
                    </a:lnTo>
                    <a:lnTo>
                      <a:pt x="482" y="397"/>
                    </a:lnTo>
                    <a:lnTo>
                      <a:pt x="539" y="341"/>
                    </a:lnTo>
                    <a:lnTo>
                      <a:pt x="454" y="284"/>
                    </a:lnTo>
                    <a:lnTo>
                      <a:pt x="340" y="284"/>
                    </a:lnTo>
                    <a:lnTo>
                      <a:pt x="227" y="369"/>
                    </a:lnTo>
                    <a:lnTo>
                      <a:pt x="170" y="34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40" name="Freeform 60"/>
              <p:cNvSpPr>
                <a:spLocks/>
              </p:cNvSpPr>
              <p:nvPr/>
            </p:nvSpPr>
            <p:spPr bwMode="auto">
              <a:xfrm>
                <a:off x="8156575" y="5340350"/>
                <a:ext cx="1439863" cy="1125538"/>
              </a:xfrm>
              <a:custGeom>
                <a:avLst/>
                <a:gdLst>
                  <a:gd name="T0" fmla="*/ 0 w 907"/>
                  <a:gd name="T1" fmla="*/ 624 h 709"/>
                  <a:gd name="T2" fmla="*/ 311 w 907"/>
                  <a:gd name="T3" fmla="*/ 681 h 709"/>
                  <a:gd name="T4" fmla="*/ 397 w 907"/>
                  <a:gd name="T5" fmla="*/ 652 h 709"/>
                  <a:gd name="T6" fmla="*/ 397 w 907"/>
                  <a:gd name="T7" fmla="*/ 624 h 709"/>
                  <a:gd name="T8" fmla="*/ 510 w 907"/>
                  <a:gd name="T9" fmla="*/ 624 h 709"/>
                  <a:gd name="T10" fmla="*/ 567 w 907"/>
                  <a:gd name="T11" fmla="*/ 709 h 709"/>
                  <a:gd name="T12" fmla="*/ 652 w 907"/>
                  <a:gd name="T13" fmla="*/ 652 h 709"/>
                  <a:gd name="T14" fmla="*/ 708 w 907"/>
                  <a:gd name="T15" fmla="*/ 567 h 709"/>
                  <a:gd name="T16" fmla="*/ 793 w 907"/>
                  <a:gd name="T17" fmla="*/ 567 h 709"/>
                  <a:gd name="T18" fmla="*/ 850 w 907"/>
                  <a:gd name="T19" fmla="*/ 510 h 709"/>
                  <a:gd name="T20" fmla="*/ 907 w 907"/>
                  <a:gd name="T21" fmla="*/ 510 h 709"/>
                  <a:gd name="T22" fmla="*/ 907 w 907"/>
                  <a:gd name="T23" fmla="*/ 482 h 709"/>
                  <a:gd name="T24" fmla="*/ 878 w 907"/>
                  <a:gd name="T25" fmla="*/ 397 h 709"/>
                  <a:gd name="T26" fmla="*/ 878 w 907"/>
                  <a:gd name="T27" fmla="*/ 369 h 709"/>
                  <a:gd name="T28" fmla="*/ 850 w 907"/>
                  <a:gd name="T29" fmla="*/ 340 h 709"/>
                  <a:gd name="T30" fmla="*/ 822 w 907"/>
                  <a:gd name="T31" fmla="*/ 340 h 709"/>
                  <a:gd name="T32" fmla="*/ 793 w 907"/>
                  <a:gd name="T33" fmla="*/ 312 h 709"/>
                  <a:gd name="T34" fmla="*/ 737 w 907"/>
                  <a:gd name="T35" fmla="*/ 340 h 709"/>
                  <a:gd name="T36" fmla="*/ 737 w 907"/>
                  <a:gd name="T37" fmla="*/ 255 h 709"/>
                  <a:gd name="T38" fmla="*/ 708 w 907"/>
                  <a:gd name="T39" fmla="*/ 227 h 709"/>
                  <a:gd name="T40" fmla="*/ 652 w 907"/>
                  <a:gd name="T41" fmla="*/ 227 h 709"/>
                  <a:gd name="T42" fmla="*/ 595 w 907"/>
                  <a:gd name="T43" fmla="*/ 199 h 709"/>
                  <a:gd name="T44" fmla="*/ 567 w 907"/>
                  <a:gd name="T45" fmla="*/ 142 h 709"/>
                  <a:gd name="T46" fmla="*/ 510 w 907"/>
                  <a:gd name="T47" fmla="*/ 142 h 709"/>
                  <a:gd name="T48" fmla="*/ 510 w 907"/>
                  <a:gd name="T49" fmla="*/ 57 h 709"/>
                  <a:gd name="T50" fmla="*/ 482 w 907"/>
                  <a:gd name="T51" fmla="*/ 29 h 709"/>
                  <a:gd name="T52" fmla="*/ 453 w 907"/>
                  <a:gd name="T53" fmla="*/ 114 h 709"/>
                  <a:gd name="T54" fmla="*/ 397 w 907"/>
                  <a:gd name="T55" fmla="*/ 114 h 709"/>
                  <a:gd name="T56" fmla="*/ 368 w 907"/>
                  <a:gd name="T57" fmla="*/ 85 h 709"/>
                  <a:gd name="T58" fmla="*/ 311 w 907"/>
                  <a:gd name="T59" fmla="*/ 85 h 709"/>
                  <a:gd name="T60" fmla="*/ 255 w 907"/>
                  <a:gd name="T61" fmla="*/ 57 h 709"/>
                  <a:gd name="T62" fmla="*/ 141 w 907"/>
                  <a:gd name="T63" fmla="*/ 0 h 709"/>
                  <a:gd name="T64" fmla="*/ 56 w 907"/>
                  <a:gd name="T65" fmla="*/ 85 h 709"/>
                  <a:gd name="T66" fmla="*/ 141 w 907"/>
                  <a:gd name="T67" fmla="*/ 142 h 709"/>
                  <a:gd name="T68" fmla="*/ 141 w 907"/>
                  <a:gd name="T69" fmla="*/ 170 h 709"/>
                  <a:gd name="T70" fmla="*/ 198 w 907"/>
                  <a:gd name="T71" fmla="*/ 170 h 709"/>
                  <a:gd name="T72" fmla="*/ 226 w 907"/>
                  <a:gd name="T73" fmla="*/ 199 h 709"/>
                  <a:gd name="T74" fmla="*/ 198 w 907"/>
                  <a:gd name="T75" fmla="*/ 227 h 709"/>
                  <a:gd name="T76" fmla="*/ 198 w 907"/>
                  <a:gd name="T77" fmla="*/ 255 h 709"/>
                  <a:gd name="T78" fmla="*/ 255 w 907"/>
                  <a:gd name="T79" fmla="*/ 255 h 709"/>
                  <a:gd name="T80" fmla="*/ 198 w 907"/>
                  <a:gd name="T81" fmla="*/ 340 h 709"/>
                  <a:gd name="T82" fmla="*/ 141 w 907"/>
                  <a:gd name="T83" fmla="*/ 369 h 709"/>
                  <a:gd name="T84" fmla="*/ 113 w 907"/>
                  <a:gd name="T85" fmla="*/ 397 h 709"/>
                  <a:gd name="T86" fmla="*/ 85 w 907"/>
                  <a:gd name="T87" fmla="*/ 425 h 709"/>
                  <a:gd name="T88" fmla="*/ 85 w 907"/>
                  <a:gd name="T89" fmla="*/ 510 h 709"/>
                  <a:gd name="T90" fmla="*/ 28 w 907"/>
                  <a:gd name="T91" fmla="*/ 539 h 709"/>
                  <a:gd name="T92" fmla="*/ 0 w 907"/>
                  <a:gd name="T93" fmla="*/ 624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07" h="709">
                    <a:moveTo>
                      <a:pt x="0" y="624"/>
                    </a:moveTo>
                    <a:lnTo>
                      <a:pt x="311" y="681"/>
                    </a:lnTo>
                    <a:lnTo>
                      <a:pt x="397" y="652"/>
                    </a:lnTo>
                    <a:lnTo>
                      <a:pt x="397" y="624"/>
                    </a:lnTo>
                    <a:lnTo>
                      <a:pt x="510" y="624"/>
                    </a:lnTo>
                    <a:lnTo>
                      <a:pt x="567" y="709"/>
                    </a:lnTo>
                    <a:lnTo>
                      <a:pt x="652" y="652"/>
                    </a:lnTo>
                    <a:lnTo>
                      <a:pt x="708" y="567"/>
                    </a:lnTo>
                    <a:lnTo>
                      <a:pt x="793" y="567"/>
                    </a:lnTo>
                    <a:lnTo>
                      <a:pt x="850" y="510"/>
                    </a:lnTo>
                    <a:lnTo>
                      <a:pt x="907" y="510"/>
                    </a:lnTo>
                    <a:lnTo>
                      <a:pt x="907" y="482"/>
                    </a:lnTo>
                    <a:lnTo>
                      <a:pt x="878" y="397"/>
                    </a:lnTo>
                    <a:lnTo>
                      <a:pt x="878" y="369"/>
                    </a:lnTo>
                    <a:lnTo>
                      <a:pt x="850" y="340"/>
                    </a:lnTo>
                    <a:lnTo>
                      <a:pt x="822" y="340"/>
                    </a:lnTo>
                    <a:lnTo>
                      <a:pt x="793" y="312"/>
                    </a:lnTo>
                    <a:lnTo>
                      <a:pt x="737" y="340"/>
                    </a:lnTo>
                    <a:lnTo>
                      <a:pt x="737" y="255"/>
                    </a:lnTo>
                    <a:lnTo>
                      <a:pt x="708" y="227"/>
                    </a:lnTo>
                    <a:lnTo>
                      <a:pt x="652" y="227"/>
                    </a:lnTo>
                    <a:lnTo>
                      <a:pt x="595" y="199"/>
                    </a:lnTo>
                    <a:lnTo>
                      <a:pt x="567" y="142"/>
                    </a:lnTo>
                    <a:lnTo>
                      <a:pt x="510" y="142"/>
                    </a:lnTo>
                    <a:lnTo>
                      <a:pt x="510" y="57"/>
                    </a:lnTo>
                    <a:lnTo>
                      <a:pt x="482" y="29"/>
                    </a:lnTo>
                    <a:lnTo>
                      <a:pt x="453" y="114"/>
                    </a:lnTo>
                    <a:lnTo>
                      <a:pt x="397" y="114"/>
                    </a:lnTo>
                    <a:lnTo>
                      <a:pt x="368" y="85"/>
                    </a:lnTo>
                    <a:lnTo>
                      <a:pt x="311" y="85"/>
                    </a:lnTo>
                    <a:lnTo>
                      <a:pt x="255" y="57"/>
                    </a:lnTo>
                    <a:lnTo>
                      <a:pt x="141" y="0"/>
                    </a:lnTo>
                    <a:lnTo>
                      <a:pt x="56" y="85"/>
                    </a:lnTo>
                    <a:lnTo>
                      <a:pt x="141" y="142"/>
                    </a:lnTo>
                    <a:lnTo>
                      <a:pt x="141" y="170"/>
                    </a:lnTo>
                    <a:lnTo>
                      <a:pt x="198" y="170"/>
                    </a:lnTo>
                    <a:lnTo>
                      <a:pt x="226" y="199"/>
                    </a:lnTo>
                    <a:lnTo>
                      <a:pt x="198" y="227"/>
                    </a:lnTo>
                    <a:lnTo>
                      <a:pt x="198" y="255"/>
                    </a:lnTo>
                    <a:lnTo>
                      <a:pt x="255" y="255"/>
                    </a:lnTo>
                    <a:lnTo>
                      <a:pt x="198" y="340"/>
                    </a:lnTo>
                    <a:lnTo>
                      <a:pt x="141" y="369"/>
                    </a:lnTo>
                    <a:lnTo>
                      <a:pt x="113" y="397"/>
                    </a:lnTo>
                    <a:lnTo>
                      <a:pt x="85" y="425"/>
                    </a:lnTo>
                    <a:lnTo>
                      <a:pt x="85" y="510"/>
                    </a:lnTo>
                    <a:lnTo>
                      <a:pt x="28" y="539"/>
                    </a:lnTo>
                    <a:lnTo>
                      <a:pt x="0" y="62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41" name="Freeform 61"/>
              <p:cNvSpPr>
                <a:spLocks/>
              </p:cNvSpPr>
              <p:nvPr/>
            </p:nvSpPr>
            <p:spPr bwMode="auto">
              <a:xfrm>
                <a:off x="6896100" y="4305300"/>
                <a:ext cx="1665288" cy="2205038"/>
              </a:xfrm>
              <a:custGeom>
                <a:avLst/>
                <a:gdLst>
                  <a:gd name="T0" fmla="*/ 822 w 1049"/>
                  <a:gd name="T1" fmla="*/ 1191 h 1389"/>
                  <a:gd name="T2" fmla="*/ 879 w 1049"/>
                  <a:gd name="T3" fmla="*/ 1077 h 1389"/>
                  <a:gd name="T4" fmla="*/ 992 w 1049"/>
                  <a:gd name="T5" fmla="*/ 992 h 1389"/>
                  <a:gd name="T6" fmla="*/ 992 w 1049"/>
                  <a:gd name="T7" fmla="*/ 907 h 1389"/>
                  <a:gd name="T8" fmla="*/ 1020 w 1049"/>
                  <a:gd name="T9" fmla="*/ 851 h 1389"/>
                  <a:gd name="T10" fmla="*/ 935 w 1049"/>
                  <a:gd name="T11" fmla="*/ 822 h 1389"/>
                  <a:gd name="T12" fmla="*/ 850 w 1049"/>
                  <a:gd name="T13" fmla="*/ 737 h 1389"/>
                  <a:gd name="T14" fmla="*/ 794 w 1049"/>
                  <a:gd name="T15" fmla="*/ 624 h 1389"/>
                  <a:gd name="T16" fmla="*/ 765 w 1049"/>
                  <a:gd name="T17" fmla="*/ 510 h 1389"/>
                  <a:gd name="T18" fmla="*/ 709 w 1049"/>
                  <a:gd name="T19" fmla="*/ 340 h 1389"/>
                  <a:gd name="T20" fmla="*/ 680 w 1049"/>
                  <a:gd name="T21" fmla="*/ 170 h 1389"/>
                  <a:gd name="T22" fmla="*/ 709 w 1049"/>
                  <a:gd name="T23" fmla="*/ 85 h 1389"/>
                  <a:gd name="T24" fmla="*/ 595 w 1049"/>
                  <a:gd name="T25" fmla="*/ 57 h 1389"/>
                  <a:gd name="T26" fmla="*/ 453 w 1049"/>
                  <a:gd name="T27" fmla="*/ 0 h 1389"/>
                  <a:gd name="T28" fmla="*/ 397 w 1049"/>
                  <a:gd name="T29" fmla="*/ 0 h 1389"/>
                  <a:gd name="T30" fmla="*/ 538 w 1049"/>
                  <a:gd name="T31" fmla="*/ 142 h 1389"/>
                  <a:gd name="T32" fmla="*/ 453 w 1049"/>
                  <a:gd name="T33" fmla="*/ 199 h 1389"/>
                  <a:gd name="T34" fmla="*/ 397 w 1049"/>
                  <a:gd name="T35" fmla="*/ 227 h 1389"/>
                  <a:gd name="T36" fmla="*/ 340 w 1049"/>
                  <a:gd name="T37" fmla="*/ 114 h 1389"/>
                  <a:gd name="T38" fmla="*/ 227 w 1049"/>
                  <a:gd name="T39" fmla="*/ 142 h 1389"/>
                  <a:gd name="T40" fmla="*/ 85 w 1049"/>
                  <a:gd name="T41" fmla="*/ 284 h 1389"/>
                  <a:gd name="T42" fmla="*/ 0 w 1049"/>
                  <a:gd name="T43" fmla="*/ 340 h 1389"/>
                  <a:gd name="T44" fmla="*/ 57 w 1049"/>
                  <a:gd name="T45" fmla="*/ 397 h 1389"/>
                  <a:gd name="T46" fmla="*/ 85 w 1049"/>
                  <a:gd name="T47" fmla="*/ 539 h 1389"/>
                  <a:gd name="T48" fmla="*/ 283 w 1049"/>
                  <a:gd name="T49" fmla="*/ 482 h 1389"/>
                  <a:gd name="T50" fmla="*/ 340 w 1049"/>
                  <a:gd name="T51" fmla="*/ 510 h 1389"/>
                  <a:gd name="T52" fmla="*/ 312 w 1049"/>
                  <a:gd name="T53" fmla="*/ 595 h 1389"/>
                  <a:gd name="T54" fmla="*/ 368 w 1049"/>
                  <a:gd name="T55" fmla="*/ 624 h 1389"/>
                  <a:gd name="T56" fmla="*/ 340 w 1049"/>
                  <a:gd name="T57" fmla="*/ 709 h 1389"/>
                  <a:gd name="T58" fmla="*/ 397 w 1049"/>
                  <a:gd name="T59" fmla="*/ 879 h 1389"/>
                  <a:gd name="T60" fmla="*/ 368 w 1049"/>
                  <a:gd name="T61" fmla="*/ 1162 h 1389"/>
                  <a:gd name="T62" fmla="*/ 652 w 1049"/>
                  <a:gd name="T63" fmla="*/ 1219 h 1389"/>
                  <a:gd name="T64" fmla="*/ 737 w 1049"/>
                  <a:gd name="T65" fmla="*/ 1304 h 1389"/>
                  <a:gd name="T66" fmla="*/ 822 w 1049"/>
                  <a:gd name="T67" fmla="*/ 1389 h 1389"/>
                  <a:gd name="T68" fmla="*/ 794 w 1049"/>
                  <a:gd name="T69" fmla="*/ 1276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9" h="1389">
                    <a:moveTo>
                      <a:pt x="794" y="1276"/>
                    </a:moveTo>
                    <a:lnTo>
                      <a:pt x="822" y="1191"/>
                    </a:lnTo>
                    <a:lnTo>
                      <a:pt x="879" y="1162"/>
                    </a:lnTo>
                    <a:lnTo>
                      <a:pt x="879" y="1077"/>
                    </a:lnTo>
                    <a:lnTo>
                      <a:pt x="935" y="1021"/>
                    </a:lnTo>
                    <a:lnTo>
                      <a:pt x="992" y="992"/>
                    </a:lnTo>
                    <a:lnTo>
                      <a:pt x="1049" y="907"/>
                    </a:lnTo>
                    <a:lnTo>
                      <a:pt x="992" y="907"/>
                    </a:lnTo>
                    <a:lnTo>
                      <a:pt x="992" y="879"/>
                    </a:lnTo>
                    <a:lnTo>
                      <a:pt x="1020" y="851"/>
                    </a:lnTo>
                    <a:lnTo>
                      <a:pt x="992" y="822"/>
                    </a:lnTo>
                    <a:lnTo>
                      <a:pt x="935" y="822"/>
                    </a:lnTo>
                    <a:lnTo>
                      <a:pt x="935" y="794"/>
                    </a:lnTo>
                    <a:lnTo>
                      <a:pt x="850" y="737"/>
                    </a:lnTo>
                    <a:lnTo>
                      <a:pt x="765" y="737"/>
                    </a:lnTo>
                    <a:lnTo>
                      <a:pt x="794" y="624"/>
                    </a:lnTo>
                    <a:lnTo>
                      <a:pt x="850" y="539"/>
                    </a:lnTo>
                    <a:lnTo>
                      <a:pt x="765" y="510"/>
                    </a:lnTo>
                    <a:lnTo>
                      <a:pt x="737" y="425"/>
                    </a:lnTo>
                    <a:lnTo>
                      <a:pt x="709" y="340"/>
                    </a:lnTo>
                    <a:lnTo>
                      <a:pt x="680" y="312"/>
                    </a:lnTo>
                    <a:lnTo>
                      <a:pt x="680" y="170"/>
                    </a:lnTo>
                    <a:lnTo>
                      <a:pt x="709" y="142"/>
                    </a:lnTo>
                    <a:lnTo>
                      <a:pt x="709" y="85"/>
                    </a:lnTo>
                    <a:lnTo>
                      <a:pt x="624" y="57"/>
                    </a:lnTo>
                    <a:lnTo>
                      <a:pt x="595" y="57"/>
                    </a:lnTo>
                    <a:lnTo>
                      <a:pt x="567" y="57"/>
                    </a:lnTo>
                    <a:lnTo>
                      <a:pt x="453" y="0"/>
                    </a:lnTo>
                    <a:lnTo>
                      <a:pt x="425" y="0"/>
                    </a:lnTo>
                    <a:lnTo>
                      <a:pt x="397" y="0"/>
                    </a:lnTo>
                    <a:lnTo>
                      <a:pt x="482" y="57"/>
                    </a:lnTo>
                    <a:lnTo>
                      <a:pt x="538" y="142"/>
                    </a:lnTo>
                    <a:lnTo>
                      <a:pt x="482" y="170"/>
                    </a:lnTo>
                    <a:lnTo>
                      <a:pt x="453" y="199"/>
                    </a:lnTo>
                    <a:lnTo>
                      <a:pt x="425" y="255"/>
                    </a:lnTo>
                    <a:lnTo>
                      <a:pt x="397" y="227"/>
                    </a:lnTo>
                    <a:lnTo>
                      <a:pt x="397" y="142"/>
                    </a:lnTo>
                    <a:lnTo>
                      <a:pt x="340" y="114"/>
                    </a:lnTo>
                    <a:lnTo>
                      <a:pt x="227" y="85"/>
                    </a:lnTo>
                    <a:lnTo>
                      <a:pt x="227" y="142"/>
                    </a:lnTo>
                    <a:lnTo>
                      <a:pt x="142" y="114"/>
                    </a:lnTo>
                    <a:lnTo>
                      <a:pt x="85" y="284"/>
                    </a:lnTo>
                    <a:lnTo>
                      <a:pt x="28" y="284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28" y="510"/>
                    </a:lnTo>
                    <a:lnTo>
                      <a:pt x="85" y="539"/>
                    </a:lnTo>
                    <a:lnTo>
                      <a:pt x="170" y="454"/>
                    </a:lnTo>
                    <a:lnTo>
                      <a:pt x="283" y="482"/>
                    </a:lnTo>
                    <a:lnTo>
                      <a:pt x="312" y="454"/>
                    </a:lnTo>
                    <a:lnTo>
                      <a:pt x="340" y="510"/>
                    </a:lnTo>
                    <a:lnTo>
                      <a:pt x="283" y="595"/>
                    </a:lnTo>
                    <a:lnTo>
                      <a:pt x="312" y="595"/>
                    </a:lnTo>
                    <a:lnTo>
                      <a:pt x="312" y="652"/>
                    </a:lnTo>
                    <a:lnTo>
                      <a:pt x="368" y="624"/>
                    </a:lnTo>
                    <a:lnTo>
                      <a:pt x="368" y="681"/>
                    </a:lnTo>
                    <a:lnTo>
                      <a:pt x="340" y="709"/>
                    </a:lnTo>
                    <a:lnTo>
                      <a:pt x="340" y="794"/>
                    </a:lnTo>
                    <a:lnTo>
                      <a:pt x="397" y="879"/>
                    </a:lnTo>
                    <a:lnTo>
                      <a:pt x="397" y="1021"/>
                    </a:lnTo>
                    <a:lnTo>
                      <a:pt x="368" y="1162"/>
                    </a:lnTo>
                    <a:lnTo>
                      <a:pt x="482" y="1162"/>
                    </a:lnTo>
                    <a:lnTo>
                      <a:pt x="652" y="1219"/>
                    </a:lnTo>
                    <a:lnTo>
                      <a:pt x="737" y="1276"/>
                    </a:lnTo>
                    <a:lnTo>
                      <a:pt x="737" y="1304"/>
                    </a:lnTo>
                    <a:lnTo>
                      <a:pt x="680" y="1361"/>
                    </a:lnTo>
                    <a:lnTo>
                      <a:pt x="822" y="1389"/>
                    </a:lnTo>
                    <a:lnTo>
                      <a:pt x="765" y="1333"/>
                    </a:lnTo>
                    <a:lnTo>
                      <a:pt x="794" y="127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42" name="Freeform 62"/>
              <p:cNvSpPr>
                <a:spLocks/>
              </p:cNvSpPr>
              <p:nvPr/>
            </p:nvSpPr>
            <p:spPr bwMode="auto">
              <a:xfrm>
                <a:off x="2214563" y="5970588"/>
                <a:ext cx="2520950" cy="2565400"/>
              </a:xfrm>
              <a:custGeom>
                <a:avLst/>
                <a:gdLst>
                  <a:gd name="T0" fmla="*/ 1560 w 1588"/>
                  <a:gd name="T1" fmla="*/ 425 h 1616"/>
                  <a:gd name="T2" fmla="*/ 1560 w 1588"/>
                  <a:gd name="T3" fmla="*/ 312 h 1616"/>
                  <a:gd name="T4" fmla="*/ 1588 w 1588"/>
                  <a:gd name="T5" fmla="*/ 170 h 1616"/>
                  <a:gd name="T6" fmla="*/ 1531 w 1588"/>
                  <a:gd name="T7" fmla="*/ 113 h 1616"/>
                  <a:gd name="T8" fmla="*/ 1446 w 1588"/>
                  <a:gd name="T9" fmla="*/ 142 h 1616"/>
                  <a:gd name="T10" fmla="*/ 1361 w 1588"/>
                  <a:gd name="T11" fmla="*/ 142 h 1616"/>
                  <a:gd name="T12" fmla="*/ 1276 w 1588"/>
                  <a:gd name="T13" fmla="*/ 199 h 1616"/>
                  <a:gd name="T14" fmla="*/ 1191 w 1588"/>
                  <a:gd name="T15" fmla="*/ 113 h 1616"/>
                  <a:gd name="T16" fmla="*/ 1106 w 1588"/>
                  <a:gd name="T17" fmla="*/ 57 h 1616"/>
                  <a:gd name="T18" fmla="*/ 1078 w 1588"/>
                  <a:gd name="T19" fmla="*/ 0 h 1616"/>
                  <a:gd name="T20" fmla="*/ 993 w 1588"/>
                  <a:gd name="T21" fmla="*/ 28 h 1616"/>
                  <a:gd name="T22" fmla="*/ 964 w 1588"/>
                  <a:gd name="T23" fmla="*/ 85 h 1616"/>
                  <a:gd name="T24" fmla="*/ 879 w 1588"/>
                  <a:gd name="T25" fmla="*/ 170 h 1616"/>
                  <a:gd name="T26" fmla="*/ 823 w 1588"/>
                  <a:gd name="T27" fmla="*/ 170 h 1616"/>
                  <a:gd name="T28" fmla="*/ 766 w 1588"/>
                  <a:gd name="T29" fmla="*/ 85 h 1616"/>
                  <a:gd name="T30" fmla="*/ 709 w 1588"/>
                  <a:gd name="T31" fmla="*/ 85 h 1616"/>
                  <a:gd name="T32" fmla="*/ 653 w 1588"/>
                  <a:gd name="T33" fmla="*/ 113 h 1616"/>
                  <a:gd name="T34" fmla="*/ 653 w 1588"/>
                  <a:gd name="T35" fmla="*/ 425 h 1616"/>
                  <a:gd name="T36" fmla="*/ 539 w 1588"/>
                  <a:gd name="T37" fmla="*/ 454 h 1616"/>
                  <a:gd name="T38" fmla="*/ 539 w 1588"/>
                  <a:gd name="T39" fmla="*/ 482 h 1616"/>
                  <a:gd name="T40" fmla="*/ 482 w 1588"/>
                  <a:gd name="T41" fmla="*/ 510 h 1616"/>
                  <a:gd name="T42" fmla="*/ 369 w 1588"/>
                  <a:gd name="T43" fmla="*/ 510 h 1616"/>
                  <a:gd name="T44" fmla="*/ 284 w 1588"/>
                  <a:gd name="T45" fmla="*/ 567 h 1616"/>
                  <a:gd name="T46" fmla="*/ 29 w 1588"/>
                  <a:gd name="T47" fmla="*/ 624 h 1616"/>
                  <a:gd name="T48" fmla="*/ 86 w 1588"/>
                  <a:gd name="T49" fmla="*/ 794 h 1616"/>
                  <a:gd name="T50" fmla="*/ 0 w 1588"/>
                  <a:gd name="T51" fmla="*/ 907 h 1616"/>
                  <a:gd name="T52" fmla="*/ 57 w 1588"/>
                  <a:gd name="T53" fmla="*/ 936 h 1616"/>
                  <a:gd name="T54" fmla="*/ 114 w 1588"/>
                  <a:gd name="T55" fmla="*/ 936 h 1616"/>
                  <a:gd name="T56" fmla="*/ 199 w 1588"/>
                  <a:gd name="T57" fmla="*/ 1021 h 1616"/>
                  <a:gd name="T58" fmla="*/ 284 w 1588"/>
                  <a:gd name="T59" fmla="*/ 964 h 1616"/>
                  <a:gd name="T60" fmla="*/ 284 w 1588"/>
                  <a:gd name="T61" fmla="*/ 907 h 1616"/>
                  <a:gd name="T62" fmla="*/ 369 w 1588"/>
                  <a:gd name="T63" fmla="*/ 936 h 1616"/>
                  <a:gd name="T64" fmla="*/ 539 w 1588"/>
                  <a:gd name="T65" fmla="*/ 936 h 1616"/>
                  <a:gd name="T66" fmla="*/ 511 w 1588"/>
                  <a:gd name="T67" fmla="*/ 1077 h 1616"/>
                  <a:gd name="T68" fmla="*/ 454 w 1588"/>
                  <a:gd name="T69" fmla="*/ 1106 h 1616"/>
                  <a:gd name="T70" fmla="*/ 397 w 1588"/>
                  <a:gd name="T71" fmla="*/ 1106 h 1616"/>
                  <a:gd name="T72" fmla="*/ 227 w 1588"/>
                  <a:gd name="T73" fmla="*/ 1219 h 1616"/>
                  <a:gd name="T74" fmla="*/ 199 w 1588"/>
                  <a:gd name="T75" fmla="*/ 1333 h 1616"/>
                  <a:gd name="T76" fmla="*/ 227 w 1588"/>
                  <a:gd name="T77" fmla="*/ 1361 h 1616"/>
                  <a:gd name="T78" fmla="*/ 171 w 1588"/>
                  <a:gd name="T79" fmla="*/ 1361 h 1616"/>
                  <a:gd name="T80" fmla="*/ 199 w 1588"/>
                  <a:gd name="T81" fmla="*/ 1418 h 1616"/>
                  <a:gd name="T82" fmla="*/ 312 w 1588"/>
                  <a:gd name="T83" fmla="*/ 1446 h 1616"/>
                  <a:gd name="T84" fmla="*/ 397 w 1588"/>
                  <a:gd name="T85" fmla="*/ 1531 h 1616"/>
                  <a:gd name="T86" fmla="*/ 511 w 1588"/>
                  <a:gd name="T87" fmla="*/ 1531 h 1616"/>
                  <a:gd name="T88" fmla="*/ 596 w 1588"/>
                  <a:gd name="T89" fmla="*/ 1588 h 1616"/>
                  <a:gd name="T90" fmla="*/ 624 w 1588"/>
                  <a:gd name="T91" fmla="*/ 1616 h 1616"/>
                  <a:gd name="T92" fmla="*/ 709 w 1588"/>
                  <a:gd name="T93" fmla="*/ 1588 h 1616"/>
                  <a:gd name="T94" fmla="*/ 681 w 1588"/>
                  <a:gd name="T95" fmla="*/ 1531 h 1616"/>
                  <a:gd name="T96" fmla="*/ 709 w 1588"/>
                  <a:gd name="T97" fmla="*/ 1474 h 1616"/>
                  <a:gd name="T98" fmla="*/ 681 w 1588"/>
                  <a:gd name="T99" fmla="*/ 1446 h 1616"/>
                  <a:gd name="T100" fmla="*/ 738 w 1588"/>
                  <a:gd name="T101" fmla="*/ 1219 h 1616"/>
                  <a:gd name="T102" fmla="*/ 738 w 1588"/>
                  <a:gd name="T103" fmla="*/ 1021 h 1616"/>
                  <a:gd name="T104" fmla="*/ 794 w 1588"/>
                  <a:gd name="T105" fmla="*/ 936 h 1616"/>
                  <a:gd name="T106" fmla="*/ 1475 w 1588"/>
                  <a:gd name="T107" fmla="*/ 454 h 1616"/>
                  <a:gd name="T108" fmla="*/ 1560 w 1588"/>
                  <a:gd name="T109" fmla="*/ 425 h 1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88" h="1616">
                    <a:moveTo>
                      <a:pt x="1560" y="425"/>
                    </a:moveTo>
                    <a:lnTo>
                      <a:pt x="1560" y="312"/>
                    </a:lnTo>
                    <a:lnTo>
                      <a:pt x="1588" y="170"/>
                    </a:lnTo>
                    <a:lnTo>
                      <a:pt x="1531" y="113"/>
                    </a:lnTo>
                    <a:lnTo>
                      <a:pt x="1446" y="142"/>
                    </a:lnTo>
                    <a:lnTo>
                      <a:pt x="1361" y="142"/>
                    </a:lnTo>
                    <a:lnTo>
                      <a:pt x="1276" y="199"/>
                    </a:lnTo>
                    <a:lnTo>
                      <a:pt x="1191" y="113"/>
                    </a:lnTo>
                    <a:lnTo>
                      <a:pt x="1106" y="57"/>
                    </a:lnTo>
                    <a:lnTo>
                      <a:pt x="1078" y="0"/>
                    </a:lnTo>
                    <a:lnTo>
                      <a:pt x="993" y="28"/>
                    </a:lnTo>
                    <a:lnTo>
                      <a:pt x="964" y="85"/>
                    </a:lnTo>
                    <a:lnTo>
                      <a:pt x="879" y="170"/>
                    </a:lnTo>
                    <a:lnTo>
                      <a:pt x="823" y="170"/>
                    </a:lnTo>
                    <a:lnTo>
                      <a:pt x="766" y="85"/>
                    </a:lnTo>
                    <a:lnTo>
                      <a:pt x="709" y="85"/>
                    </a:lnTo>
                    <a:lnTo>
                      <a:pt x="653" y="113"/>
                    </a:lnTo>
                    <a:lnTo>
                      <a:pt x="653" y="425"/>
                    </a:lnTo>
                    <a:lnTo>
                      <a:pt x="539" y="454"/>
                    </a:lnTo>
                    <a:lnTo>
                      <a:pt x="539" y="482"/>
                    </a:lnTo>
                    <a:lnTo>
                      <a:pt x="482" y="510"/>
                    </a:lnTo>
                    <a:lnTo>
                      <a:pt x="369" y="510"/>
                    </a:lnTo>
                    <a:lnTo>
                      <a:pt x="284" y="567"/>
                    </a:lnTo>
                    <a:lnTo>
                      <a:pt x="29" y="624"/>
                    </a:lnTo>
                    <a:lnTo>
                      <a:pt x="86" y="794"/>
                    </a:lnTo>
                    <a:lnTo>
                      <a:pt x="0" y="907"/>
                    </a:lnTo>
                    <a:lnTo>
                      <a:pt x="57" y="936"/>
                    </a:lnTo>
                    <a:lnTo>
                      <a:pt x="114" y="936"/>
                    </a:lnTo>
                    <a:lnTo>
                      <a:pt x="199" y="1021"/>
                    </a:lnTo>
                    <a:lnTo>
                      <a:pt x="284" y="964"/>
                    </a:lnTo>
                    <a:lnTo>
                      <a:pt x="284" y="907"/>
                    </a:lnTo>
                    <a:lnTo>
                      <a:pt x="369" y="936"/>
                    </a:lnTo>
                    <a:lnTo>
                      <a:pt x="539" y="936"/>
                    </a:lnTo>
                    <a:lnTo>
                      <a:pt x="511" y="1077"/>
                    </a:lnTo>
                    <a:lnTo>
                      <a:pt x="454" y="1106"/>
                    </a:lnTo>
                    <a:lnTo>
                      <a:pt x="397" y="1106"/>
                    </a:lnTo>
                    <a:lnTo>
                      <a:pt x="227" y="1219"/>
                    </a:lnTo>
                    <a:lnTo>
                      <a:pt x="199" y="1333"/>
                    </a:lnTo>
                    <a:lnTo>
                      <a:pt x="227" y="1361"/>
                    </a:lnTo>
                    <a:lnTo>
                      <a:pt x="171" y="1361"/>
                    </a:lnTo>
                    <a:lnTo>
                      <a:pt x="199" y="1418"/>
                    </a:lnTo>
                    <a:lnTo>
                      <a:pt x="312" y="1446"/>
                    </a:lnTo>
                    <a:lnTo>
                      <a:pt x="397" y="1531"/>
                    </a:lnTo>
                    <a:lnTo>
                      <a:pt x="511" y="1531"/>
                    </a:lnTo>
                    <a:lnTo>
                      <a:pt x="596" y="1588"/>
                    </a:lnTo>
                    <a:lnTo>
                      <a:pt x="624" y="1616"/>
                    </a:lnTo>
                    <a:lnTo>
                      <a:pt x="709" y="1588"/>
                    </a:lnTo>
                    <a:lnTo>
                      <a:pt x="681" y="1531"/>
                    </a:lnTo>
                    <a:lnTo>
                      <a:pt x="709" y="1474"/>
                    </a:lnTo>
                    <a:lnTo>
                      <a:pt x="681" y="1446"/>
                    </a:lnTo>
                    <a:lnTo>
                      <a:pt x="738" y="1219"/>
                    </a:lnTo>
                    <a:lnTo>
                      <a:pt x="738" y="1021"/>
                    </a:lnTo>
                    <a:lnTo>
                      <a:pt x="794" y="936"/>
                    </a:lnTo>
                    <a:lnTo>
                      <a:pt x="1475" y="454"/>
                    </a:lnTo>
                    <a:lnTo>
                      <a:pt x="1560" y="42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43" name="Freeform 63"/>
              <p:cNvSpPr>
                <a:spLocks/>
              </p:cNvSpPr>
              <p:nvPr/>
            </p:nvSpPr>
            <p:spPr bwMode="auto">
              <a:xfrm>
                <a:off x="279400" y="2865438"/>
                <a:ext cx="3465513" cy="3105150"/>
              </a:xfrm>
              <a:custGeom>
                <a:avLst/>
                <a:gdLst>
                  <a:gd name="T0" fmla="*/ 1021 w 2183"/>
                  <a:gd name="T1" fmla="*/ 1928 h 1956"/>
                  <a:gd name="T2" fmla="*/ 1049 w 2183"/>
                  <a:gd name="T3" fmla="*/ 1814 h 1956"/>
                  <a:gd name="T4" fmla="*/ 1191 w 2183"/>
                  <a:gd name="T5" fmla="*/ 1729 h 1956"/>
                  <a:gd name="T6" fmla="*/ 1276 w 2183"/>
                  <a:gd name="T7" fmla="*/ 1758 h 1956"/>
                  <a:gd name="T8" fmla="*/ 1418 w 2183"/>
                  <a:gd name="T9" fmla="*/ 1729 h 1956"/>
                  <a:gd name="T10" fmla="*/ 1616 w 2183"/>
                  <a:gd name="T11" fmla="*/ 1701 h 1956"/>
                  <a:gd name="T12" fmla="*/ 1730 w 2183"/>
                  <a:gd name="T13" fmla="*/ 1644 h 1956"/>
                  <a:gd name="T14" fmla="*/ 1815 w 2183"/>
                  <a:gd name="T15" fmla="*/ 1502 h 1956"/>
                  <a:gd name="T16" fmla="*/ 1786 w 2183"/>
                  <a:gd name="T17" fmla="*/ 1389 h 1956"/>
                  <a:gd name="T18" fmla="*/ 1588 w 2183"/>
                  <a:gd name="T19" fmla="*/ 1276 h 1956"/>
                  <a:gd name="T20" fmla="*/ 1645 w 2183"/>
                  <a:gd name="T21" fmla="*/ 1106 h 1956"/>
                  <a:gd name="T22" fmla="*/ 1673 w 2183"/>
                  <a:gd name="T23" fmla="*/ 907 h 1956"/>
                  <a:gd name="T24" fmla="*/ 1758 w 2183"/>
                  <a:gd name="T25" fmla="*/ 822 h 1956"/>
                  <a:gd name="T26" fmla="*/ 1872 w 2183"/>
                  <a:gd name="T27" fmla="*/ 737 h 1956"/>
                  <a:gd name="T28" fmla="*/ 2070 w 2183"/>
                  <a:gd name="T29" fmla="*/ 737 h 1956"/>
                  <a:gd name="T30" fmla="*/ 2183 w 2183"/>
                  <a:gd name="T31" fmla="*/ 510 h 1956"/>
                  <a:gd name="T32" fmla="*/ 2098 w 2183"/>
                  <a:gd name="T33" fmla="*/ 369 h 1956"/>
                  <a:gd name="T34" fmla="*/ 1985 w 2183"/>
                  <a:gd name="T35" fmla="*/ 369 h 1956"/>
                  <a:gd name="T36" fmla="*/ 1928 w 2183"/>
                  <a:gd name="T37" fmla="*/ 283 h 1956"/>
                  <a:gd name="T38" fmla="*/ 1815 w 2183"/>
                  <a:gd name="T39" fmla="*/ 340 h 1956"/>
                  <a:gd name="T40" fmla="*/ 1560 w 2183"/>
                  <a:gd name="T41" fmla="*/ 283 h 1956"/>
                  <a:gd name="T42" fmla="*/ 1390 w 2183"/>
                  <a:gd name="T43" fmla="*/ 198 h 1956"/>
                  <a:gd name="T44" fmla="*/ 1333 w 2183"/>
                  <a:gd name="T45" fmla="*/ 113 h 1956"/>
                  <a:gd name="T46" fmla="*/ 1191 w 2183"/>
                  <a:gd name="T47" fmla="*/ 57 h 1956"/>
                  <a:gd name="T48" fmla="*/ 1134 w 2183"/>
                  <a:gd name="T49" fmla="*/ 28 h 1956"/>
                  <a:gd name="T50" fmla="*/ 1049 w 2183"/>
                  <a:gd name="T51" fmla="*/ 227 h 1956"/>
                  <a:gd name="T52" fmla="*/ 964 w 2183"/>
                  <a:gd name="T53" fmla="*/ 340 h 1956"/>
                  <a:gd name="T54" fmla="*/ 794 w 2183"/>
                  <a:gd name="T55" fmla="*/ 397 h 1956"/>
                  <a:gd name="T56" fmla="*/ 539 w 2183"/>
                  <a:gd name="T57" fmla="*/ 510 h 1956"/>
                  <a:gd name="T58" fmla="*/ 426 w 2183"/>
                  <a:gd name="T59" fmla="*/ 539 h 1956"/>
                  <a:gd name="T60" fmla="*/ 171 w 2183"/>
                  <a:gd name="T61" fmla="*/ 709 h 1956"/>
                  <a:gd name="T62" fmla="*/ 114 w 2183"/>
                  <a:gd name="T63" fmla="*/ 765 h 1956"/>
                  <a:gd name="T64" fmla="*/ 142 w 2183"/>
                  <a:gd name="T65" fmla="*/ 936 h 1956"/>
                  <a:gd name="T66" fmla="*/ 86 w 2183"/>
                  <a:gd name="T67" fmla="*/ 992 h 1956"/>
                  <a:gd name="T68" fmla="*/ 0 w 2183"/>
                  <a:gd name="T69" fmla="*/ 1106 h 1956"/>
                  <a:gd name="T70" fmla="*/ 227 w 2183"/>
                  <a:gd name="T71" fmla="*/ 1219 h 1956"/>
                  <a:gd name="T72" fmla="*/ 397 w 2183"/>
                  <a:gd name="T73" fmla="*/ 1191 h 1956"/>
                  <a:gd name="T74" fmla="*/ 567 w 2183"/>
                  <a:gd name="T75" fmla="*/ 1162 h 1956"/>
                  <a:gd name="T76" fmla="*/ 624 w 2183"/>
                  <a:gd name="T77" fmla="*/ 1162 h 1956"/>
                  <a:gd name="T78" fmla="*/ 709 w 2183"/>
                  <a:gd name="T79" fmla="*/ 1361 h 1956"/>
                  <a:gd name="T80" fmla="*/ 766 w 2183"/>
                  <a:gd name="T81" fmla="*/ 1502 h 1956"/>
                  <a:gd name="T82" fmla="*/ 794 w 2183"/>
                  <a:gd name="T83" fmla="*/ 1729 h 1956"/>
                  <a:gd name="T84" fmla="*/ 823 w 2183"/>
                  <a:gd name="T85" fmla="*/ 1871 h 1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183" h="1956">
                    <a:moveTo>
                      <a:pt x="879" y="1956"/>
                    </a:moveTo>
                    <a:lnTo>
                      <a:pt x="1021" y="1928"/>
                    </a:lnTo>
                    <a:lnTo>
                      <a:pt x="993" y="1871"/>
                    </a:lnTo>
                    <a:lnTo>
                      <a:pt x="1049" y="1814"/>
                    </a:lnTo>
                    <a:lnTo>
                      <a:pt x="1191" y="1786"/>
                    </a:lnTo>
                    <a:lnTo>
                      <a:pt x="1191" y="1729"/>
                    </a:lnTo>
                    <a:lnTo>
                      <a:pt x="1248" y="1701"/>
                    </a:lnTo>
                    <a:lnTo>
                      <a:pt x="1276" y="1758"/>
                    </a:lnTo>
                    <a:lnTo>
                      <a:pt x="1333" y="1758"/>
                    </a:lnTo>
                    <a:lnTo>
                      <a:pt x="1418" y="1729"/>
                    </a:lnTo>
                    <a:lnTo>
                      <a:pt x="1531" y="1758"/>
                    </a:lnTo>
                    <a:lnTo>
                      <a:pt x="1616" y="1701"/>
                    </a:lnTo>
                    <a:lnTo>
                      <a:pt x="1730" y="1701"/>
                    </a:lnTo>
                    <a:lnTo>
                      <a:pt x="1730" y="1644"/>
                    </a:lnTo>
                    <a:lnTo>
                      <a:pt x="1786" y="1588"/>
                    </a:lnTo>
                    <a:lnTo>
                      <a:pt x="1815" y="1502"/>
                    </a:lnTo>
                    <a:lnTo>
                      <a:pt x="1872" y="1474"/>
                    </a:lnTo>
                    <a:lnTo>
                      <a:pt x="1786" y="1389"/>
                    </a:lnTo>
                    <a:lnTo>
                      <a:pt x="1673" y="1361"/>
                    </a:lnTo>
                    <a:lnTo>
                      <a:pt x="1588" y="1276"/>
                    </a:lnTo>
                    <a:lnTo>
                      <a:pt x="1588" y="1134"/>
                    </a:lnTo>
                    <a:lnTo>
                      <a:pt x="1645" y="1106"/>
                    </a:lnTo>
                    <a:lnTo>
                      <a:pt x="1616" y="964"/>
                    </a:lnTo>
                    <a:lnTo>
                      <a:pt x="1673" y="907"/>
                    </a:lnTo>
                    <a:lnTo>
                      <a:pt x="1730" y="879"/>
                    </a:lnTo>
                    <a:lnTo>
                      <a:pt x="1758" y="822"/>
                    </a:lnTo>
                    <a:lnTo>
                      <a:pt x="1843" y="794"/>
                    </a:lnTo>
                    <a:lnTo>
                      <a:pt x="1872" y="737"/>
                    </a:lnTo>
                    <a:lnTo>
                      <a:pt x="1985" y="737"/>
                    </a:lnTo>
                    <a:lnTo>
                      <a:pt x="2070" y="737"/>
                    </a:lnTo>
                    <a:lnTo>
                      <a:pt x="2155" y="624"/>
                    </a:lnTo>
                    <a:lnTo>
                      <a:pt x="2183" y="510"/>
                    </a:lnTo>
                    <a:lnTo>
                      <a:pt x="2127" y="425"/>
                    </a:lnTo>
                    <a:lnTo>
                      <a:pt x="2098" y="369"/>
                    </a:lnTo>
                    <a:lnTo>
                      <a:pt x="2042" y="397"/>
                    </a:lnTo>
                    <a:lnTo>
                      <a:pt x="1985" y="369"/>
                    </a:lnTo>
                    <a:lnTo>
                      <a:pt x="2013" y="312"/>
                    </a:lnTo>
                    <a:lnTo>
                      <a:pt x="1928" y="283"/>
                    </a:lnTo>
                    <a:lnTo>
                      <a:pt x="1872" y="312"/>
                    </a:lnTo>
                    <a:lnTo>
                      <a:pt x="1815" y="340"/>
                    </a:lnTo>
                    <a:lnTo>
                      <a:pt x="1701" y="369"/>
                    </a:lnTo>
                    <a:lnTo>
                      <a:pt x="1560" y="283"/>
                    </a:lnTo>
                    <a:lnTo>
                      <a:pt x="1475" y="198"/>
                    </a:lnTo>
                    <a:lnTo>
                      <a:pt x="1390" y="198"/>
                    </a:lnTo>
                    <a:lnTo>
                      <a:pt x="1361" y="142"/>
                    </a:lnTo>
                    <a:lnTo>
                      <a:pt x="1333" y="113"/>
                    </a:lnTo>
                    <a:lnTo>
                      <a:pt x="1305" y="57"/>
                    </a:lnTo>
                    <a:lnTo>
                      <a:pt x="1191" y="57"/>
                    </a:lnTo>
                    <a:lnTo>
                      <a:pt x="1163" y="0"/>
                    </a:lnTo>
                    <a:lnTo>
                      <a:pt x="1134" y="28"/>
                    </a:lnTo>
                    <a:lnTo>
                      <a:pt x="1106" y="142"/>
                    </a:lnTo>
                    <a:lnTo>
                      <a:pt x="1049" y="227"/>
                    </a:lnTo>
                    <a:lnTo>
                      <a:pt x="993" y="255"/>
                    </a:lnTo>
                    <a:lnTo>
                      <a:pt x="964" y="340"/>
                    </a:lnTo>
                    <a:lnTo>
                      <a:pt x="823" y="369"/>
                    </a:lnTo>
                    <a:lnTo>
                      <a:pt x="794" y="397"/>
                    </a:lnTo>
                    <a:lnTo>
                      <a:pt x="624" y="425"/>
                    </a:lnTo>
                    <a:lnTo>
                      <a:pt x="539" y="510"/>
                    </a:lnTo>
                    <a:lnTo>
                      <a:pt x="511" y="482"/>
                    </a:lnTo>
                    <a:lnTo>
                      <a:pt x="426" y="539"/>
                    </a:lnTo>
                    <a:lnTo>
                      <a:pt x="256" y="624"/>
                    </a:lnTo>
                    <a:lnTo>
                      <a:pt x="171" y="709"/>
                    </a:lnTo>
                    <a:lnTo>
                      <a:pt x="171" y="737"/>
                    </a:lnTo>
                    <a:lnTo>
                      <a:pt x="114" y="765"/>
                    </a:lnTo>
                    <a:lnTo>
                      <a:pt x="86" y="879"/>
                    </a:lnTo>
                    <a:lnTo>
                      <a:pt x="142" y="936"/>
                    </a:lnTo>
                    <a:lnTo>
                      <a:pt x="114" y="992"/>
                    </a:lnTo>
                    <a:lnTo>
                      <a:pt x="86" y="992"/>
                    </a:lnTo>
                    <a:lnTo>
                      <a:pt x="86" y="1049"/>
                    </a:lnTo>
                    <a:lnTo>
                      <a:pt x="0" y="1106"/>
                    </a:lnTo>
                    <a:lnTo>
                      <a:pt x="0" y="1191"/>
                    </a:lnTo>
                    <a:lnTo>
                      <a:pt x="227" y="1219"/>
                    </a:lnTo>
                    <a:lnTo>
                      <a:pt x="312" y="1191"/>
                    </a:lnTo>
                    <a:lnTo>
                      <a:pt x="397" y="1191"/>
                    </a:lnTo>
                    <a:lnTo>
                      <a:pt x="454" y="1162"/>
                    </a:lnTo>
                    <a:lnTo>
                      <a:pt x="567" y="1162"/>
                    </a:lnTo>
                    <a:lnTo>
                      <a:pt x="596" y="1191"/>
                    </a:lnTo>
                    <a:lnTo>
                      <a:pt x="624" y="1162"/>
                    </a:lnTo>
                    <a:lnTo>
                      <a:pt x="766" y="1219"/>
                    </a:lnTo>
                    <a:lnTo>
                      <a:pt x="709" y="1361"/>
                    </a:lnTo>
                    <a:lnTo>
                      <a:pt x="794" y="1474"/>
                    </a:lnTo>
                    <a:lnTo>
                      <a:pt x="766" y="1502"/>
                    </a:lnTo>
                    <a:lnTo>
                      <a:pt x="823" y="1673"/>
                    </a:lnTo>
                    <a:lnTo>
                      <a:pt x="794" y="1729"/>
                    </a:lnTo>
                    <a:lnTo>
                      <a:pt x="823" y="1814"/>
                    </a:lnTo>
                    <a:lnTo>
                      <a:pt x="823" y="1871"/>
                    </a:lnTo>
                    <a:lnTo>
                      <a:pt x="879" y="19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45" name="Freeform 65"/>
              <p:cNvSpPr>
                <a:spLocks/>
              </p:cNvSpPr>
              <p:nvPr/>
            </p:nvSpPr>
            <p:spPr bwMode="auto">
              <a:xfrm>
                <a:off x="2800350" y="4035425"/>
                <a:ext cx="855663" cy="1755775"/>
              </a:xfrm>
              <a:custGeom>
                <a:avLst/>
                <a:gdLst>
                  <a:gd name="T0" fmla="*/ 198 w 539"/>
                  <a:gd name="T1" fmla="*/ 992 h 1106"/>
                  <a:gd name="T2" fmla="*/ 142 w 539"/>
                  <a:gd name="T3" fmla="*/ 964 h 1106"/>
                  <a:gd name="T4" fmla="*/ 142 w 539"/>
                  <a:gd name="T5" fmla="*/ 907 h 1106"/>
                  <a:gd name="T6" fmla="*/ 198 w 539"/>
                  <a:gd name="T7" fmla="*/ 851 h 1106"/>
                  <a:gd name="T8" fmla="*/ 227 w 539"/>
                  <a:gd name="T9" fmla="*/ 765 h 1106"/>
                  <a:gd name="T10" fmla="*/ 284 w 539"/>
                  <a:gd name="T11" fmla="*/ 737 h 1106"/>
                  <a:gd name="T12" fmla="*/ 198 w 539"/>
                  <a:gd name="T13" fmla="*/ 652 h 1106"/>
                  <a:gd name="T14" fmla="*/ 85 w 539"/>
                  <a:gd name="T15" fmla="*/ 624 h 1106"/>
                  <a:gd name="T16" fmla="*/ 0 w 539"/>
                  <a:gd name="T17" fmla="*/ 539 h 1106"/>
                  <a:gd name="T18" fmla="*/ 0 w 539"/>
                  <a:gd name="T19" fmla="*/ 397 h 1106"/>
                  <a:gd name="T20" fmla="*/ 57 w 539"/>
                  <a:gd name="T21" fmla="*/ 369 h 1106"/>
                  <a:gd name="T22" fmla="*/ 28 w 539"/>
                  <a:gd name="T23" fmla="*/ 227 h 1106"/>
                  <a:gd name="T24" fmla="*/ 85 w 539"/>
                  <a:gd name="T25" fmla="*/ 170 h 1106"/>
                  <a:gd name="T26" fmla="*/ 142 w 539"/>
                  <a:gd name="T27" fmla="*/ 142 h 1106"/>
                  <a:gd name="T28" fmla="*/ 170 w 539"/>
                  <a:gd name="T29" fmla="*/ 85 h 1106"/>
                  <a:gd name="T30" fmla="*/ 255 w 539"/>
                  <a:gd name="T31" fmla="*/ 57 h 1106"/>
                  <a:gd name="T32" fmla="*/ 284 w 539"/>
                  <a:gd name="T33" fmla="*/ 0 h 1106"/>
                  <a:gd name="T34" fmla="*/ 397 w 539"/>
                  <a:gd name="T35" fmla="*/ 0 h 1106"/>
                  <a:gd name="T36" fmla="*/ 369 w 539"/>
                  <a:gd name="T37" fmla="*/ 113 h 1106"/>
                  <a:gd name="T38" fmla="*/ 425 w 539"/>
                  <a:gd name="T39" fmla="*/ 227 h 1106"/>
                  <a:gd name="T40" fmla="*/ 425 w 539"/>
                  <a:gd name="T41" fmla="*/ 340 h 1106"/>
                  <a:gd name="T42" fmla="*/ 397 w 539"/>
                  <a:gd name="T43" fmla="*/ 397 h 1106"/>
                  <a:gd name="T44" fmla="*/ 425 w 539"/>
                  <a:gd name="T45" fmla="*/ 425 h 1106"/>
                  <a:gd name="T46" fmla="*/ 454 w 539"/>
                  <a:gd name="T47" fmla="*/ 539 h 1106"/>
                  <a:gd name="T48" fmla="*/ 397 w 539"/>
                  <a:gd name="T49" fmla="*/ 624 h 1106"/>
                  <a:gd name="T50" fmla="*/ 397 w 539"/>
                  <a:gd name="T51" fmla="*/ 709 h 1106"/>
                  <a:gd name="T52" fmla="*/ 510 w 539"/>
                  <a:gd name="T53" fmla="*/ 822 h 1106"/>
                  <a:gd name="T54" fmla="*/ 510 w 539"/>
                  <a:gd name="T55" fmla="*/ 907 h 1106"/>
                  <a:gd name="T56" fmla="*/ 539 w 539"/>
                  <a:gd name="T57" fmla="*/ 936 h 1106"/>
                  <a:gd name="T58" fmla="*/ 539 w 539"/>
                  <a:gd name="T59" fmla="*/ 1021 h 1106"/>
                  <a:gd name="T60" fmla="*/ 425 w 539"/>
                  <a:gd name="T61" fmla="*/ 1106 h 1106"/>
                  <a:gd name="T62" fmla="*/ 284 w 539"/>
                  <a:gd name="T63" fmla="*/ 1077 h 1106"/>
                  <a:gd name="T64" fmla="*/ 198 w 539"/>
                  <a:gd name="T65" fmla="*/ 992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39" h="1106">
                    <a:moveTo>
                      <a:pt x="198" y="992"/>
                    </a:moveTo>
                    <a:lnTo>
                      <a:pt x="142" y="964"/>
                    </a:lnTo>
                    <a:lnTo>
                      <a:pt x="142" y="907"/>
                    </a:lnTo>
                    <a:lnTo>
                      <a:pt x="198" y="851"/>
                    </a:lnTo>
                    <a:lnTo>
                      <a:pt x="227" y="765"/>
                    </a:lnTo>
                    <a:lnTo>
                      <a:pt x="284" y="737"/>
                    </a:lnTo>
                    <a:lnTo>
                      <a:pt x="198" y="652"/>
                    </a:lnTo>
                    <a:lnTo>
                      <a:pt x="85" y="624"/>
                    </a:lnTo>
                    <a:lnTo>
                      <a:pt x="0" y="539"/>
                    </a:lnTo>
                    <a:lnTo>
                      <a:pt x="0" y="397"/>
                    </a:lnTo>
                    <a:lnTo>
                      <a:pt x="57" y="369"/>
                    </a:lnTo>
                    <a:lnTo>
                      <a:pt x="28" y="227"/>
                    </a:lnTo>
                    <a:lnTo>
                      <a:pt x="85" y="170"/>
                    </a:lnTo>
                    <a:lnTo>
                      <a:pt x="142" y="142"/>
                    </a:lnTo>
                    <a:lnTo>
                      <a:pt x="170" y="85"/>
                    </a:lnTo>
                    <a:lnTo>
                      <a:pt x="255" y="57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369" y="113"/>
                    </a:lnTo>
                    <a:lnTo>
                      <a:pt x="425" y="227"/>
                    </a:lnTo>
                    <a:lnTo>
                      <a:pt x="425" y="340"/>
                    </a:lnTo>
                    <a:lnTo>
                      <a:pt x="397" y="397"/>
                    </a:lnTo>
                    <a:lnTo>
                      <a:pt x="425" y="425"/>
                    </a:lnTo>
                    <a:lnTo>
                      <a:pt x="454" y="539"/>
                    </a:lnTo>
                    <a:lnTo>
                      <a:pt x="397" y="624"/>
                    </a:lnTo>
                    <a:lnTo>
                      <a:pt x="397" y="709"/>
                    </a:lnTo>
                    <a:lnTo>
                      <a:pt x="510" y="822"/>
                    </a:lnTo>
                    <a:lnTo>
                      <a:pt x="510" y="907"/>
                    </a:lnTo>
                    <a:lnTo>
                      <a:pt x="539" y="936"/>
                    </a:lnTo>
                    <a:lnTo>
                      <a:pt x="539" y="1021"/>
                    </a:lnTo>
                    <a:lnTo>
                      <a:pt x="425" y="1106"/>
                    </a:lnTo>
                    <a:lnTo>
                      <a:pt x="284" y="1077"/>
                    </a:lnTo>
                    <a:lnTo>
                      <a:pt x="198" y="99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546" name="Freeform 66"/>
              <p:cNvSpPr>
                <a:spLocks/>
              </p:cNvSpPr>
              <p:nvPr/>
            </p:nvSpPr>
            <p:spPr bwMode="auto">
              <a:xfrm>
                <a:off x="2890838" y="5610225"/>
                <a:ext cx="584200" cy="539750"/>
              </a:xfrm>
              <a:custGeom>
                <a:avLst/>
                <a:gdLst>
                  <a:gd name="T0" fmla="*/ 141 w 368"/>
                  <a:gd name="T1" fmla="*/ 0 h 340"/>
                  <a:gd name="T2" fmla="*/ 28 w 368"/>
                  <a:gd name="T3" fmla="*/ 29 h 340"/>
                  <a:gd name="T4" fmla="*/ 0 w 368"/>
                  <a:gd name="T5" fmla="*/ 57 h 340"/>
                  <a:gd name="T6" fmla="*/ 28 w 368"/>
                  <a:gd name="T7" fmla="*/ 142 h 340"/>
                  <a:gd name="T8" fmla="*/ 85 w 368"/>
                  <a:gd name="T9" fmla="*/ 142 h 340"/>
                  <a:gd name="T10" fmla="*/ 113 w 368"/>
                  <a:gd name="T11" fmla="*/ 170 h 340"/>
                  <a:gd name="T12" fmla="*/ 85 w 368"/>
                  <a:gd name="T13" fmla="*/ 227 h 340"/>
                  <a:gd name="T14" fmla="*/ 141 w 368"/>
                  <a:gd name="T15" fmla="*/ 284 h 340"/>
                  <a:gd name="T16" fmla="*/ 141 w 368"/>
                  <a:gd name="T17" fmla="*/ 312 h 340"/>
                  <a:gd name="T18" fmla="*/ 227 w 368"/>
                  <a:gd name="T19" fmla="*/ 340 h 340"/>
                  <a:gd name="T20" fmla="*/ 283 w 368"/>
                  <a:gd name="T21" fmla="*/ 312 h 340"/>
                  <a:gd name="T22" fmla="*/ 340 w 368"/>
                  <a:gd name="T23" fmla="*/ 312 h 340"/>
                  <a:gd name="T24" fmla="*/ 227 w 368"/>
                  <a:gd name="T25" fmla="*/ 170 h 340"/>
                  <a:gd name="T26" fmla="*/ 368 w 368"/>
                  <a:gd name="T27" fmla="*/ 114 h 340"/>
                  <a:gd name="T28" fmla="*/ 227 w 368"/>
                  <a:gd name="T29" fmla="*/ 85 h 340"/>
                  <a:gd name="T30" fmla="*/ 141 w 368"/>
                  <a:gd name="T3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8" h="340">
                    <a:moveTo>
                      <a:pt x="141" y="0"/>
                    </a:moveTo>
                    <a:lnTo>
                      <a:pt x="28" y="29"/>
                    </a:lnTo>
                    <a:lnTo>
                      <a:pt x="0" y="57"/>
                    </a:lnTo>
                    <a:lnTo>
                      <a:pt x="28" y="142"/>
                    </a:lnTo>
                    <a:lnTo>
                      <a:pt x="85" y="142"/>
                    </a:lnTo>
                    <a:lnTo>
                      <a:pt x="113" y="170"/>
                    </a:lnTo>
                    <a:lnTo>
                      <a:pt x="85" y="227"/>
                    </a:lnTo>
                    <a:lnTo>
                      <a:pt x="141" y="284"/>
                    </a:lnTo>
                    <a:lnTo>
                      <a:pt x="141" y="312"/>
                    </a:lnTo>
                    <a:lnTo>
                      <a:pt x="227" y="340"/>
                    </a:lnTo>
                    <a:lnTo>
                      <a:pt x="283" y="312"/>
                    </a:lnTo>
                    <a:lnTo>
                      <a:pt x="340" y="312"/>
                    </a:lnTo>
                    <a:lnTo>
                      <a:pt x="227" y="170"/>
                    </a:lnTo>
                    <a:lnTo>
                      <a:pt x="368" y="114"/>
                    </a:lnTo>
                    <a:lnTo>
                      <a:pt x="227" y="85"/>
                    </a:lnTo>
                    <a:lnTo>
                      <a:pt x="141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B1C52D34-8734-43C4-8D50-736EFC215A36}"/>
              </a:ext>
            </a:extLst>
          </p:cNvPr>
          <p:cNvSpPr txBox="1"/>
          <p:nvPr/>
        </p:nvSpPr>
        <p:spPr>
          <a:xfrm>
            <a:off x="3700614" y="572817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神奈川県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E3FD6182-B210-485D-8A98-199A7BE8117C}"/>
              </a:ext>
            </a:extLst>
          </p:cNvPr>
          <p:cNvSpPr txBox="1"/>
          <p:nvPr/>
        </p:nvSpPr>
        <p:spPr>
          <a:xfrm>
            <a:off x="3665336" y="6150476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52" name="直線コネクタ 151">
            <a:extLst>
              <a:ext uri="{FF2B5EF4-FFF2-40B4-BE49-F238E27FC236}">
                <a16:creationId xmlns:a16="http://schemas.microsoft.com/office/drawing/2014/main" id="{0F8B085C-797A-445D-924E-B6FDCAE1E286}"/>
              </a:ext>
            </a:extLst>
          </p:cNvPr>
          <p:cNvCxnSpPr/>
          <p:nvPr/>
        </p:nvCxnSpPr>
        <p:spPr>
          <a:xfrm>
            <a:off x="3692225" y="6078440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4F66148F-C3C9-4F66-8D75-46FDC360B360}"/>
              </a:ext>
            </a:extLst>
          </p:cNvPr>
          <p:cNvGrpSpPr/>
          <p:nvPr/>
        </p:nvGrpSpPr>
        <p:grpSpPr>
          <a:xfrm>
            <a:off x="2992437" y="11437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499A0D39-EEAB-4D2E-BEB6-E2F62FAC7F1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緑区</a:t>
              </a:r>
            </a:p>
          </p:txBody>
        </p:sp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26F8C26D-78F5-4963-B413-03279A955D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6A7D45CB-AFE8-48C7-B7BC-3ACDFF001E1F}"/>
              </a:ext>
            </a:extLst>
          </p:cNvPr>
          <p:cNvGrpSpPr/>
          <p:nvPr/>
        </p:nvGrpSpPr>
        <p:grpSpPr>
          <a:xfrm>
            <a:off x="8408511" y="28991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2C026D2C-D658-4FD8-A15C-245AA2A2739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</a:p>
          </p:txBody>
        </p:sp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456E738F-060E-4620-BB9C-9854459D506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DF88D724-58CA-4506-89F5-6DDE2FF03BAB}"/>
              </a:ext>
            </a:extLst>
          </p:cNvPr>
          <p:cNvGrpSpPr/>
          <p:nvPr/>
        </p:nvGrpSpPr>
        <p:grpSpPr>
          <a:xfrm>
            <a:off x="4097518" y="73669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040D3C38-68BD-4EA1-A599-EB5571E119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相模原市</a:t>
              </a:r>
            </a:p>
          </p:txBody>
        </p: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9B2B77F7-993F-4F30-9BD1-BF7FFAAD190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0E377146-FFFC-4604-9D7F-9314649F8AA8}"/>
              </a:ext>
            </a:extLst>
          </p:cNvPr>
          <p:cNvGrpSpPr/>
          <p:nvPr/>
        </p:nvGrpSpPr>
        <p:grpSpPr>
          <a:xfrm>
            <a:off x="7645775" y="26002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6FF7CB03-6EFA-4EE2-8B12-29AF22D230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川崎市</a:t>
              </a:r>
            </a:p>
          </p:txBody>
        </p: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8EFA5317-4F2D-4B5C-B290-649F423CC8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431B7A62-9EAC-4682-AB58-AA1891AE02CF}"/>
              </a:ext>
            </a:extLst>
          </p:cNvPr>
          <p:cNvGrpSpPr/>
          <p:nvPr/>
        </p:nvGrpSpPr>
        <p:grpSpPr>
          <a:xfrm>
            <a:off x="1490182" y="292447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C9904F98-21AD-4F79-87AA-C0C8C3E4D8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山北町</a:t>
              </a:r>
            </a:p>
          </p:txBody>
        </p:sp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2C79FDA6-02A2-495A-9370-12977FA782C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0E6EDDF8-F179-43E4-AEC4-DD816BF87F4E}"/>
              </a:ext>
            </a:extLst>
          </p:cNvPr>
          <p:cNvGrpSpPr/>
          <p:nvPr/>
        </p:nvGrpSpPr>
        <p:grpSpPr>
          <a:xfrm>
            <a:off x="1709784" y="436240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8" name="四角形: 上の 2 つの角を丸める 237">
              <a:extLst>
                <a:ext uri="{FF2B5EF4-FFF2-40B4-BE49-F238E27FC236}">
                  <a16:creationId xmlns:a16="http://schemas.microsoft.com/office/drawing/2014/main" id="{7BCAA9CD-3999-4C6A-A08B-800C6A0EE67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南足柄市</a:t>
              </a:r>
            </a:p>
          </p:txBody>
        </p:sp>
        <p:sp>
          <p:nvSpPr>
            <p:cNvPr id="239" name="四角形: 上の 2 つの角を丸める 238">
              <a:extLst>
                <a:ext uri="{FF2B5EF4-FFF2-40B4-BE49-F238E27FC236}">
                  <a16:creationId xmlns:a16="http://schemas.microsoft.com/office/drawing/2014/main" id="{0076C017-2969-4B95-9857-97E0D00BF10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2253FB43-2204-4CF7-8D2C-233DA018865C}"/>
              </a:ext>
            </a:extLst>
          </p:cNvPr>
          <p:cNvGrpSpPr/>
          <p:nvPr/>
        </p:nvGrpSpPr>
        <p:grpSpPr>
          <a:xfrm>
            <a:off x="2741119" y="486673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1" name="四角形: 上の 2 つの角を丸める 240">
              <a:extLst>
                <a:ext uri="{FF2B5EF4-FFF2-40B4-BE49-F238E27FC236}">
                  <a16:creationId xmlns:a16="http://schemas.microsoft.com/office/drawing/2014/main" id="{AC0D0E0D-01C2-47E6-B13A-3E51AD58681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小田原市</a:t>
              </a:r>
            </a:p>
          </p:txBody>
        </p:sp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EB55BCF7-A914-4D03-8387-B76FBEF17A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9BDCE202-8BF6-48AB-9859-7C76FCE2E85A}"/>
              </a:ext>
            </a:extLst>
          </p:cNvPr>
          <p:cNvGrpSpPr/>
          <p:nvPr/>
        </p:nvGrpSpPr>
        <p:grpSpPr>
          <a:xfrm>
            <a:off x="1080099" y="51771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4" name="四角形: 上の 2 つの角を丸める 243">
              <a:extLst>
                <a:ext uri="{FF2B5EF4-FFF2-40B4-BE49-F238E27FC236}">
                  <a16:creationId xmlns:a16="http://schemas.microsoft.com/office/drawing/2014/main" id="{89E6CCA6-3D9F-431E-B94D-7F4EEE1B12B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箱根町</a:t>
              </a:r>
            </a:p>
          </p:txBody>
        </p:sp>
        <p:sp>
          <p:nvSpPr>
            <p:cNvPr id="245" name="四角形: 上の 2 つの角を丸める 244">
              <a:extLst>
                <a:ext uri="{FF2B5EF4-FFF2-40B4-BE49-F238E27FC236}">
                  <a16:creationId xmlns:a16="http://schemas.microsoft.com/office/drawing/2014/main" id="{9EE2C43D-EFCF-4275-813D-30A0D57068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218D1CFF-00DA-41A1-B876-376BB3DA4603}"/>
              </a:ext>
            </a:extLst>
          </p:cNvPr>
          <p:cNvGrpSpPr/>
          <p:nvPr/>
        </p:nvGrpSpPr>
        <p:grpSpPr>
          <a:xfrm>
            <a:off x="2590118" y="57559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7" name="四角形: 上の 2 つの角を丸める 246">
              <a:extLst>
                <a:ext uri="{FF2B5EF4-FFF2-40B4-BE49-F238E27FC236}">
                  <a16:creationId xmlns:a16="http://schemas.microsoft.com/office/drawing/2014/main" id="{CC50871E-0528-4D46-88A8-718210E45BD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真鶴町</a:t>
              </a:r>
            </a:p>
          </p:txBody>
        </p:sp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B4220630-0805-4DD5-9507-D2D185A992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77D05F9D-17D9-4E81-87C9-1F14A75C25FA}"/>
              </a:ext>
            </a:extLst>
          </p:cNvPr>
          <p:cNvGrpSpPr/>
          <p:nvPr/>
        </p:nvGrpSpPr>
        <p:grpSpPr>
          <a:xfrm>
            <a:off x="1717662" y="61418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0" name="四角形: 上の 2 つの角を丸める 249">
              <a:extLst>
                <a:ext uri="{FF2B5EF4-FFF2-40B4-BE49-F238E27FC236}">
                  <a16:creationId xmlns:a16="http://schemas.microsoft.com/office/drawing/2014/main" id="{557EFA0C-0383-416C-ABDA-A1B384CD64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湯河原町</a:t>
              </a:r>
            </a:p>
          </p:txBody>
        </p:sp>
        <p:sp>
          <p:nvSpPr>
            <p:cNvPr id="251" name="四角形: 上の 2 つの角を丸める 250">
              <a:extLst>
                <a:ext uri="{FF2B5EF4-FFF2-40B4-BE49-F238E27FC236}">
                  <a16:creationId xmlns:a16="http://schemas.microsoft.com/office/drawing/2014/main" id="{7F318EDB-4E29-42DF-960D-B706050847F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079FC9D7-D0AE-4047-A1CC-FF586D6BC100}"/>
              </a:ext>
            </a:extLst>
          </p:cNvPr>
          <p:cNvGrpSpPr/>
          <p:nvPr/>
        </p:nvGrpSpPr>
        <p:grpSpPr>
          <a:xfrm>
            <a:off x="4097518" y="15923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3" name="四角形: 上の 2 つの角を丸める 252">
              <a:extLst>
                <a:ext uri="{FF2B5EF4-FFF2-40B4-BE49-F238E27FC236}">
                  <a16:creationId xmlns:a16="http://schemas.microsoft.com/office/drawing/2014/main" id="{A7062723-D98C-41C1-845A-16D0162143D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愛川町</a:t>
              </a:r>
            </a:p>
          </p:txBody>
        </p:sp>
        <p:sp>
          <p:nvSpPr>
            <p:cNvPr id="254" name="四角形: 上の 2 つの角を丸める 253">
              <a:extLst>
                <a:ext uri="{FF2B5EF4-FFF2-40B4-BE49-F238E27FC236}">
                  <a16:creationId xmlns:a16="http://schemas.microsoft.com/office/drawing/2014/main" id="{C2E4C722-EDD6-4EB4-8294-1862AAB1A9B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8628DD72-331A-4FA9-9B0A-89541D15C6DD}"/>
              </a:ext>
            </a:extLst>
          </p:cNvPr>
          <p:cNvGrpSpPr/>
          <p:nvPr/>
        </p:nvGrpSpPr>
        <p:grpSpPr>
          <a:xfrm>
            <a:off x="3820530" y="232221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5" name="四角形: 上の 2 つの角を丸める 324">
              <a:extLst>
                <a:ext uri="{FF2B5EF4-FFF2-40B4-BE49-F238E27FC236}">
                  <a16:creationId xmlns:a16="http://schemas.microsoft.com/office/drawing/2014/main" id="{4F64C67E-5353-467B-8659-CF7CAAC119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厚木市</a:t>
              </a:r>
            </a:p>
          </p:txBody>
        </p:sp>
        <p:sp>
          <p:nvSpPr>
            <p:cNvPr id="326" name="四角形: 上の 2 つの角を丸める 325">
              <a:extLst>
                <a:ext uri="{FF2B5EF4-FFF2-40B4-BE49-F238E27FC236}">
                  <a16:creationId xmlns:a16="http://schemas.microsoft.com/office/drawing/2014/main" id="{6AC8561B-0293-4F14-BA65-C46C92BEC05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7E451DF5-53D2-4C83-80C2-0EB877E9994B}"/>
              </a:ext>
            </a:extLst>
          </p:cNvPr>
          <p:cNvGrpSpPr/>
          <p:nvPr/>
        </p:nvGrpSpPr>
        <p:grpSpPr>
          <a:xfrm>
            <a:off x="3209739" y="173470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8" name="四角形: 上の 2 つの角を丸める 327">
              <a:extLst>
                <a:ext uri="{FF2B5EF4-FFF2-40B4-BE49-F238E27FC236}">
                  <a16:creationId xmlns:a16="http://schemas.microsoft.com/office/drawing/2014/main" id="{76AD14D2-F8EF-47CA-907F-63917AB226D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清川村</a:t>
              </a:r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E51192EA-557D-4557-BC4D-FF0F165398A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95771467-C375-4F75-B085-970D0A729BE2}"/>
              </a:ext>
            </a:extLst>
          </p:cNvPr>
          <p:cNvGrpSpPr/>
          <p:nvPr/>
        </p:nvGrpSpPr>
        <p:grpSpPr>
          <a:xfrm>
            <a:off x="4921905" y="101791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1" name="四角形: 上の 2 つの角を丸める 330">
              <a:extLst>
                <a:ext uri="{FF2B5EF4-FFF2-40B4-BE49-F238E27FC236}">
                  <a16:creationId xmlns:a16="http://schemas.microsoft.com/office/drawing/2014/main" id="{BD06AD5D-89CE-412D-A9CB-20959DD7FB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332" name="四角形: 上の 2 つの角を丸める 331">
              <a:extLst>
                <a:ext uri="{FF2B5EF4-FFF2-40B4-BE49-F238E27FC236}">
                  <a16:creationId xmlns:a16="http://schemas.microsoft.com/office/drawing/2014/main" id="{2500EFF6-C96F-4741-B3CF-D4F7E2077C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3" name="グループ化 332">
            <a:extLst>
              <a:ext uri="{FF2B5EF4-FFF2-40B4-BE49-F238E27FC236}">
                <a16:creationId xmlns:a16="http://schemas.microsoft.com/office/drawing/2014/main" id="{6AAD0337-483B-4A69-BFE7-C865ED81E657}"/>
              </a:ext>
            </a:extLst>
          </p:cNvPr>
          <p:cNvGrpSpPr/>
          <p:nvPr/>
        </p:nvGrpSpPr>
        <p:grpSpPr>
          <a:xfrm>
            <a:off x="4938683" y="161353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4" name="四角形: 上の 2 つの角を丸める 333">
              <a:extLst>
                <a:ext uri="{FF2B5EF4-FFF2-40B4-BE49-F238E27FC236}">
                  <a16:creationId xmlns:a16="http://schemas.microsoft.com/office/drawing/2014/main" id="{D2758F43-1607-48E4-BC24-E55F012A34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335" name="四角形: 上の 2 つの角を丸める 334">
              <a:extLst>
                <a:ext uri="{FF2B5EF4-FFF2-40B4-BE49-F238E27FC236}">
                  <a16:creationId xmlns:a16="http://schemas.microsoft.com/office/drawing/2014/main" id="{9AC5CE8B-98F2-4665-90A1-5C3F3CB682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6" name="グループ化 335">
            <a:extLst>
              <a:ext uri="{FF2B5EF4-FFF2-40B4-BE49-F238E27FC236}">
                <a16:creationId xmlns:a16="http://schemas.microsoft.com/office/drawing/2014/main" id="{94BA5CE0-4D92-4162-8063-337669F3ADB4}"/>
              </a:ext>
            </a:extLst>
          </p:cNvPr>
          <p:cNvGrpSpPr/>
          <p:nvPr/>
        </p:nvGrpSpPr>
        <p:grpSpPr>
          <a:xfrm>
            <a:off x="2228413" y="32851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7" name="四角形: 上の 2 つの角を丸める 336">
              <a:extLst>
                <a:ext uri="{FF2B5EF4-FFF2-40B4-BE49-F238E27FC236}">
                  <a16:creationId xmlns:a16="http://schemas.microsoft.com/office/drawing/2014/main" id="{577D9FAE-C77A-4C88-92BE-DAB5281516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松田町</a:t>
              </a:r>
            </a:p>
          </p:txBody>
        </p:sp>
        <p:sp>
          <p:nvSpPr>
            <p:cNvPr id="338" name="四角形: 上の 2 つの角を丸める 337">
              <a:extLst>
                <a:ext uri="{FF2B5EF4-FFF2-40B4-BE49-F238E27FC236}">
                  <a16:creationId xmlns:a16="http://schemas.microsoft.com/office/drawing/2014/main" id="{F4DCE62B-88B4-44F3-9D81-4D2666B9B2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143A4E9A-4ACB-43F8-837D-CC1F3C5E13A8}"/>
              </a:ext>
            </a:extLst>
          </p:cNvPr>
          <p:cNvGrpSpPr/>
          <p:nvPr/>
        </p:nvGrpSpPr>
        <p:grpSpPr>
          <a:xfrm>
            <a:off x="3016978" y="32851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0" name="四角形: 上の 2 つの角を丸める 339">
              <a:extLst>
                <a:ext uri="{FF2B5EF4-FFF2-40B4-BE49-F238E27FC236}">
                  <a16:creationId xmlns:a16="http://schemas.microsoft.com/office/drawing/2014/main" id="{AC00DA21-CEE2-4CB7-9D54-1B240E990A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秦野市</a:t>
              </a:r>
            </a:p>
          </p:txBody>
        </p:sp>
        <p:sp>
          <p:nvSpPr>
            <p:cNvPr id="341" name="四角形: 上の 2 つの角を丸める 340">
              <a:extLst>
                <a:ext uri="{FF2B5EF4-FFF2-40B4-BE49-F238E27FC236}">
                  <a16:creationId xmlns:a16="http://schemas.microsoft.com/office/drawing/2014/main" id="{EBD278B3-9FA6-4C74-82F2-6AA26236196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A91A8576-5EF0-4ED0-ADF0-F80C54050A86}"/>
              </a:ext>
            </a:extLst>
          </p:cNvPr>
          <p:cNvGrpSpPr/>
          <p:nvPr/>
        </p:nvGrpSpPr>
        <p:grpSpPr>
          <a:xfrm>
            <a:off x="6538891" y="2959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3" name="四角形: 上の 2 つの角を丸める 342">
              <a:extLst>
                <a:ext uri="{FF2B5EF4-FFF2-40B4-BE49-F238E27FC236}">
                  <a16:creationId xmlns:a16="http://schemas.microsoft.com/office/drawing/2014/main" id="{05277D8E-616A-4BA7-A4D2-F4CDBDAED76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多摩区</a:t>
              </a:r>
            </a:p>
          </p:txBody>
        </p:sp>
        <p:sp>
          <p:nvSpPr>
            <p:cNvPr id="344" name="四角形: 上の 2 つの角を丸める 343">
              <a:extLst>
                <a:ext uri="{FF2B5EF4-FFF2-40B4-BE49-F238E27FC236}">
                  <a16:creationId xmlns:a16="http://schemas.microsoft.com/office/drawing/2014/main" id="{D5FEB20B-DD9D-4E05-8B44-9541EED3A31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5" name="グループ化 344">
            <a:extLst>
              <a:ext uri="{FF2B5EF4-FFF2-40B4-BE49-F238E27FC236}">
                <a16:creationId xmlns:a16="http://schemas.microsoft.com/office/drawing/2014/main" id="{011B85B8-D1AF-4E5E-907A-0B6389BD5B2A}"/>
              </a:ext>
            </a:extLst>
          </p:cNvPr>
          <p:cNvGrpSpPr/>
          <p:nvPr/>
        </p:nvGrpSpPr>
        <p:grpSpPr>
          <a:xfrm>
            <a:off x="5777582" y="6739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6" name="四角形: 上の 2 つの角を丸める 345">
              <a:extLst>
                <a:ext uri="{FF2B5EF4-FFF2-40B4-BE49-F238E27FC236}">
                  <a16:creationId xmlns:a16="http://schemas.microsoft.com/office/drawing/2014/main" id="{40267E42-9230-41E5-87A5-847B2B2E03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麻生区</a:t>
              </a:r>
            </a:p>
          </p:txBody>
        </p:sp>
        <p:sp>
          <p:nvSpPr>
            <p:cNvPr id="347" name="四角形: 上の 2 つの角を丸める 346">
              <a:extLst>
                <a:ext uri="{FF2B5EF4-FFF2-40B4-BE49-F238E27FC236}">
                  <a16:creationId xmlns:a16="http://schemas.microsoft.com/office/drawing/2014/main" id="{92D69790-3BD6-4683-BEDA-79A0421BF5C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8" name="グループ化 347">
            <a:extLst>
              <a:ext uri="{FF2B5EF4-FFF2-40B4-BE49-F238E27FC236}">
                <a16:creationId xmlns:a16="http://schemas.microsoft.com/office/drawing/2014/main" id="{43F0D62F-16D4-4CF9-9C0F-1C1714FE9CCD}"/>
              </a:ext>
            </a:extLst>
          </p:cNvPr>
          <p:cNvGrpSpPr/>
          <p:nvPr/>
        </p:nvGrpSpPr>
        <p:grpSpPr>
          <a:xfrm>
            <a:off x="6538891" y="7657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9" name="四角形: 上の 2 つの角を丸める 348">
              <a:extLst>
                <a:ext uri="{FF2B5EF4-FFF2-40B4-BE49-F238E27FC236}">
                  <a16:creationId xmlns:a16="http://schemas.microsoft.com/office/drawing/2014/main" id="{52D16D79-AEAC-4283-8E1E-F8DFF7F6BA9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宮前区</a:t>
              </a:r>
            </a:p>
          </p:txBody>
        </p:sp>
        <p:sp>
          <p:nvSpPr>
            <p:cNvPr id="350" name="四角形: 上の 2 つの角を丸める 349">
              <a:extLst>
                <a:ext uri="{FF2B5EF4-FFF2-40B4-BE49-F238E27FC236}">
                  <a16:creationId xmlns:a16="http://schemas.microsoft.com/office/drawing/2014/main" id="{6BF55C5E-1E43-4884-B9E3-00D3353895C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F73CF81A-AF82-4F0F-A10C-8C56931EBA8E}"/>
              </a:ext>
            </a:extLst>
          </p:cNvPr>
          <p:cNvGrpSpPr/>
          <p:nvPr/>
        </p:nvGrpSpPr>
        <p:grpSpPr>
          <a:xfrm>
            <a:off x="7310678" y="7657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2" name="四角形: 上の 2 つの角を丸める 351">
              <a:extLst>
                <a:ext uri="{FF2B5EF4-FFF2-40B4-BE49-F238E27FC236}">
                  <a16:creationId xmlns:a16="http://schemas.microsoft.com/office/drawing/2014/main" id="{B4DF6139-2D6B-4CBB-BB35-59ACBBBFDC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高津区</a:t>
              </a:r>
            </a:p>
          </p:txBody>
        </p:sp>
        <p:sp>
          <p:nvSpPr>
            <p:cNvPr id="353" name="四角形: 上の 2 つの角を丸める 352">
              <a:extLst>
                <a:ext uri="{FF2B5EF4-FFF2-40B4-BE49-F238E27FC236}">
                  <a16:creationId xmlns:a16="http://schemas.microsoft.com/office/drawing/2014/main" id="{3C63C7E3-AE9A-4548-BC8A-8A526ACAE7E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9F78DF01-31A3-4E74-95AD-3B68FC920604}"/>
              </a:ext>
            </a:extLst>
          </p:cNvPr>
          <p:cNvGrpSpPr/>
          <p:nvPr/>
        </p:nvGrpSpPr>
        <p:grpSpPr>
          <a:xfrm>
            <a:off x="8099243" y="8831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5" name="四角形: 上の 2 つの角を丸める 354">
              <a:extLst>
                <a:ext uri="{FF2B5EF4-FFF2-40B4-BE49-F238E27FC236}">
                  <a16:creationId xmlns:a16="http://schemas.microsoft.com/office/drawing/2014/main" id="{40425838-3AB2-49B4-902E-F1C1B552809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中原区</a:t>
              </a:r>
            </a:p>
          </p:txBody>
        </p:sp>
        <p:sp>
          <p:nvSpPr>
            <p:cNvPr id="356" name="四角形: 上の 2 つの角を丸める 355">
              <a:extLst>
                <a:ext uri="{FF2B5EF4-FFF2-40B4-BE49-F238E27FC236}">
                  <a16:creationId xmlns:a16="http://schemas.microsoft.com/office/drawing/2014/main" id="{561A76D3-98CA-4C07-B5D5-04A061A00F7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7" name="グループ化 356">
            <a:extLst>
              <a:ext uri="{FF2B5EF4-FFF2-40B4-BE49-F238E27FC236}">
                <a16:creationId xmlns:a16="http://schemas.microsoft.com/office/drawing/2014/main" id="{E2FA1C5F-3684-4344-9129-8CE235C7D17C}"/>
              </a:ext>
            </a:extLst>
          </p:cNvPr>
          <p:cNvGrpSpPr/>
          <p:nvPr/>
        </p:nvGrpSpPr>
        <p:grpSpPr>
          <a:xfrm>
            <a:off x="8099243" y="137814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8" name="四角形: 上の 2 つの角を丸める 357">
              <a:extLst>
                <a:ext uri="{FF2B5EF4-FFF2-40B4-BE49-F238E27FC236}">
                  <a16:creationId xmlns:a16="http://schemas.microsoft.com/office/drawing/2014/main" id="{2F31CF6E-D2B3-42D2-8A12-1DEBF465C81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幸区</a:t>
              </a:r>
            </a:p>
          </p:txBody>
        </p:sp>
        <p:sp>
          <p:nvSpPr>
            <p:cNvPr id="359" name="四角形: 上の 2 つの角を丸める 358">
              <a:extLst>
                <a:ext uri="{FF2B5EF4-FFF2-40B4-BE49-F238E27FC236}">
                  <a16:creationId xmlns:a16="http://schemas.microsoft.com/office/drawing/2014/main" id="{285F029C-6C7E-4E3B-BD0F-C9DFBAA3998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0" name="グループ化 359">
            <a:extLst>
              <a:ext uri="{FF2B5EF4-FFF2-40B4-BE49-F238E27FC236}">
                <a16:creationId xmlns:a16="http://schemas.microsoft.com/office/drawing/2014/main" id="{12F0B73A-D7CA-458B-BA2A-833A8D7FDD8C}"/>
              </a:ext>
            </a:extLst>
          </p:cNvPr>
          <p:cNvGrpSpPr/>
          <p:nvPr/>
        </p:nvGrpSpPr>
        <p:grpSpPr>
          <a:xfrm>
            <a:off x="8652917" y="18479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61" name="四角形: 上の 2 つの角を丸める 360">
              <a:extLst>
                <a:ext uri="{FF2B5EF4-FFF2-40B4-BE49-F238E27FC236}">
                  <a16:creationId xmlns:a16="http://schemas.microsoft.com/office/drawing/2014/main" id="{6B6CA9FA-9E44-4795-B934-E9D972260D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川崎区</a:t>
              </a:r>
            </a:p>
          </p:txBody>
        </p:sp>
        <p:sp>
          <p:nvSpPr>
            <p:cNvPr id="362" name="四角形: 上の 2 つの角を丸める 361">
              <a:extLst>
                <a:ext uri="{FF2B5EF4-FFF2-40B4-BE49-F238E27FC236}">
                  <a16:creationId xmlns:a16="http://schemas.microsoft.com/office/drawing/2014/main" id="{5938F9A1-6127-4BC8-B23E-C567D57FA91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3" name="グループ化 362">
            <a:extLst>
              <a:ext uri="{FF2B5EF4-FFF2-40B4-BE49-F238E27FC236}">
                <a16:creationId xmlns:a16="http://schemas.microsoft.com/office/drawing/2014/main" id="{5B72F7F2-E960-4568-B934-972FD9973A19}"/>
              </a:ext>
            </a:extLst>
          </p:cNvPr>
          <p:cNvGrpSpPr/>
          <p:nvPr/>
        </p:nvGrpSpPr>
        <p:grpSpPr>
          <a:xfrm>
            <a:off x="8199448" y="34142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64" name="四角形: 上の 2 つの角を丸める 363">
              <a:extLst>
                <a:ext uri="{FF2B5EF4-FFF2-40B4-BE49-F238E27FC236}">
                  <a16:creationId xmlns:a16="http://schemas.microsoft.com/office/drawing/2014/main" id="{EA56DFBD-4544-4722-9D96-0F51EB0102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横浜市</a:t>
              </a:r>
            </a:p>
          </p:txBody>
        </p:sp>
        <p:sp>
          <p:nvSpPr>
            <p:cNvPr id="365" name="四角形: 上の 2 つの角を丸める 364">
              <a:extLst>
                <a:ext uri="{FF2B5EF4-FFF2-40B4-BE49-F238E27FC236}">
                  <a16:creationId xmlns:a16="http://schemas.microsoft.com/office/drawing/2014/main" id="{76D015D4-7AB8-43DC-B774-53EF258F69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6" name="グループ化 365">
            <a:extLst>
              <a:ext uri="{FF2B5EF4-FFF2-40B4-BE49-F238E27FC236}">
                <a16:creationId xmlns:a16="http://schemas.microsoft.com/office/drawing/2014/main" id="{F311561C-F51A-4049-91E7-913229E82267}"/>
              </a:ext>
            </a:extLst>
          </p:cNvPr>
          <p:cNvGrpSpPr/>
          <p:nvPr/>
        </p:nvGrpSpPr>
        <p:grpSpPr>
          <a:xfrm>
            <a:off x="5590472" y="42112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67" name="四角形: 上の 2 つの角を丸める 366">
              <a:extLst>
                <a:ext uri="{FF2B5EF4-FFF2-40B4-BE49-F238E27FC236}">
                  <a16:creationId xmlns:a16="http://schemas.microsoft.com/office/drawing/2014/main" id="{040B51BF-029F-499F-9C0A-31FC73D9EC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藤沢市</a:t>
              </a:r>
            </a:p>
          </p:txBody>
        </p:sp>
        <p:sp>
          <p:nvSpPr>
            <p:cNvPr id="368" name="四角形: 上の 2 つの角を丸める 367">
              <a:extLst>
                <a:ext uri="{FF2B5EF4-FFF2-40B4-BE49-F238E27FC236}">
                  <a16:creationId xmlns:a16="http://schemas.microsoft.com/office/drawing/2014/main" id="{3A0463D0-6221-4FA4-876B-549CD0E5FB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D128D7C2-3D6F-41A2-BE7A-BE991C2E33EB}"/>
              </a:ext>
            </a:extLst>
          </p:cNvPr>
          <p:cNvGrpSpPr/>
          <p:nvPr/>
        </p:nvGrpSpPr>
        <p:grpSpPr>
          <a:xfrm>
            <a:off x="6362259" y="42112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0" name="四角形: 上の 2 つの角を丸める 369">
              <a:extLst>
                <a:ext uri="{FF2B5EF4-FFF2-40B4-BE49-F238E27FC236}">
                  <a16:creationId xmlns:a16="http://schemas.microsoft.com/office/drawing/2014/main" id="{1BC4BE2C-E498-4E80-B38E-894DBBD0E9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鎌倉市</a:t>
              </a:r>
            </a:p>
          </p:txBody>
        </p:sp>
        <p:sp>
          <p:nvSpPr>
            <p:cNvPr id="371" name="四角形: 上の 2 つの角を丸める 370">
              <a:extLst>
                <a:ext uri="{FF2B5EF4-FFF2-40B4-BE49-F238E27FC236}">
                  <a16:creationId xmlns:a16="http://schemas.microsoft.com/office/drawing/2014/main" id="{08A03382-C054-42C4-B11D-88E484AECD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2" name="グループ化 371">
            <a:extLst>
              <a:ext uri="{FF2B5EF4-FFF2-40B4-BE49-F238E27FC236}">
                <a16:creationId xmlns:a16="http://schemas.microsoft.com/office/drawing/2014/main" id="{0A151127-E444-41FE-993E-46E4EB0BE869}"/>
              </a:ext>
            </a:extLst>
          </p:cNvPr>
          <p:cNvGrpSpPr/>
          <p:nvPr/>
        </p:nvGrpSpPr>
        <p:grpSpPr>
          <a:xfrm>
            <a:off x="6739764" y="469779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3" name="四角形: 上の 2 つの角を丸める 372">
              <a:extLst>
                <a:ext uri="{FF2B5EF4-FFF2-40B4-BE49-F238E27FC236}">
                  <a16:creationId xmlns:a16="http://schemas.microsoft.com/office/drawing/2014/main" id="{387C4655-6054-403A-9BFE-1C151CDF556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逗子市</a:t>
              </a:r>
            </a:p>
          </p:txBody>
        </p:sp>
        <p:sp>
          <p:nvSpPr>
            <p:cNvPr id="374" name="四角形: 上の 2 つの角を丸める 373">
              <a:extLst>
                <a:ext uri="{FF2B5EF4-FFF2-40B4-BE49-F238E27FC236}">
                  <a16:creationId xmlns:a16="http://schemas.microsoft.com/office/drawing/2014/main" id="{E20208F1-DDED-4622-B5FB-E7E7E7BD73B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5" name="グループ化 374">
            <a:extLst>
              <a:ext uri="{FF2B5EF4-FFF2-40B4-BE49-F238E27FC236}">
                <a16:creationId xmlns:a16="http://schemas.microsoft.com/office/drawing/2014/main" id="{CF4B568D-1181-430B-9F68-9FFA7A7CB324}"/>
              </a:ext>
            </a:extLst>
          </p:cNvPr>
          <p:cNvGrpSpPr/>
          <p:nvPr/>
        </p:nvGrpSpPr>
        <p:grpSpPr>
          <a:xfrm>
            <a:off x="6941100" y="51759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6" name="四角形: 上の 2 つの角を丸める 375">
              <a:extLst>
                <a:ext uri="{FF2B5EF4-FFF2-40B4-BE49-F238E27FC236}">
                  <a16:creationId xmlns:a16="http://schemas.microsoft.com/office/drawing/2014/main" id="{58E9FFFE-808B-4972-8C4D-D44F75F9BE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葉山町</a:t>
              </a:r>
            </a:p>
          </p:txBody>
        </p:sp>
        <p:sp>
          <p:nvSpPr>
            <p:cNvPr id="377" name="四角形: 上の 2 つの角を丸める 376">
              <a:extLst>
                <a:ext uri="{FF2B5EF4-FFF2-40B4-BE49-F238E27FC236}">
                  <a16:creationId xmlns:a16="http://schemas.microsoft.com/office/drawing/2014/main" id="{5A7EBB4D-36D4-40AF-B1C2-E76ED3AE9F6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0" name="グループ化 449">
            <a:extLst>
              <a:ext uri="{FF2B5EF4-FFF2-40B4-BE49-F238E27FC236}">
                <a16:creationId xmlns:a16="http://schemas.microsoft.com/office/drawing/2014/main" id="{7FD48671-0E26-4046-9F37-67A94E8B17C8}"/>
              </a:ext>
            </a:extLst>
          </p:cNvPr>
          <p:cNvGrpSpPr/>
          <p:nvPr/>
        </p:nvGrpSpPr>
        <p:grpSpPr>
          <a:xfrm>
            <a:off x="7855500" y="51759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51" name="四角形: 上の 2 つの角を丸める 450">
              <a:extLst>
                <a:ext uri="{FF2B5EF4-FFF2-40B4-BE49-F238E27FC236}">
                  <a16:creationId xmlns:a16="http://schemas.microsoft.com/office/drawing/2014/main" id="{E644ABBC-BDDF-460E-9339-1B7D5B6883A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横須賀市</a:t>
              </a:r>
            </a:p>
          </p:txBody>
        </p:sp>
        <p:sp>
          <p:nvSpPr>
            <p:cNvPr id="452" name="四角形: 上の 2 つの角を丸める 451">
              <a:extLst>
                <a:ext uri="{FF2B5EF4-FFF2-40B4-BE49-F238E27FC236}">
                  <a16:creationId xmlns:a16="http://schemas.microsoft.com/office/drawing/2014/main" id="{9E70D294-FFAD-45DD-B13F-F1F9C90786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3" name="グループ化 452">
            <a:extLst>
              <a:ext uri="{FF2B5EF4-FFF2-40B4-BE49-F238E27FC236}">
                <a16:creationId xmlns:a16="http://schemas.microsoft.com/office/drawing/2014/main" id="{94D65937-13A6-46B6-BFEA-A2EAD0A7F66D}"/>
              </a:ext>
            </a:extLst>
          </p:cNvPr>
          <p:cNvGrpSpPr/>
          <p:nvPr/>
        </p:nvGrpSpPr>
        <p:grpSpPr>
          <a:xfrm>
            <a:off x="7739243" y="61059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54" name="四角形: 上の 2 つの角を丸める 453">
              <a:extLst>
                <a:ext uri="{FF2B5EF4-FFF2-40B4-BE49-F238E27FC236}">
                  <a16:creationId xmlns:a16="http://schemas.microsoft.com/office/drawing/2014/main" id="{D4E85C83-6AB8-4B4B-BE48-D38B04DA2A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三浦市</a:t>
              </a:r>
            </a:p>
          </p:txBody>
        </p:sp>
        <p:sp>
          <p:nvSpPr>
            <p:cNvPr id="455" name="四角形: 上の 2 つの角を丸める 454">
              <a:extLst>
                <a:ext uri="{FF2B5EF4-FFF2-40B4-BE49-F238E27FC236}">
                  <a16:creationId xmlns:a16="http://schemas.microsoft.com/office/drawing/2014/main" id="{B815F4CA-4BDE-4BB0-90D3-D25B1FD04C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6" name="グループ化 455">
            <a:extLst>
              <a:ext uri="{FF2B5EF4-FFF2-40B4-BE49-F238E27FC236}">
                <a16:creationId xmlns:a16="http://schemas.microsoft.com/office/drawing/2014/main" id="{C96EA8C6-1CE5-4084-81CE-82494D75D7C6}"/>
              </a:ext>
            </a:extLst>
          </p:cNvPr>
          <p:cNvGrpSpPr/>
          <p:nvPr/>
        </p:nvGrpSpPr>
        <p:grpSpPr>
          <a:xfrm>
            <a:off x="5011631" y="37498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57" name="四角形: 上の 2 つの角を丸める 456">
              <a:extLst>
                <a:ext uri="{FF2B5EF4-FFF2-40B4-BE49-F238E27FC236}">
                  <a16:creationId xmlns:a16="http://schemas.microsoft.com/office/drawing/2014/main" id="{E54805F6-C062-41FA-BF2D-4DF0C261C3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茅ヶ崎市</a:t>
              </a:r>
            </a:p>
          </p:txBody>
        </p:sp>
        <p:sp>
          <p:nvSpPr>
            <p:cNvPr id="458" name="四角形: 上の 2 つの角を丸める 457">
              <a:extLst>
                <a:ext uri="{FF2B5EF4-FFF2-40B4-BE49-F238E27FC236}">
                  <a16:creationId xmlns:a16="http://schemas.microsoft.com/office/drawing/2014/main" id="{4AD04746-CD73-4E8A-982D-A7CA0ECD27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9" name="グループ化 458">
            <a:extLst>
              <a:ext uri="{FF2B5EF4-FFF2-40B4-BE49-F238E27FC236}">
                <a16:creationId xmlns:a16="http://schemas.microsoft.com/office/drawing/2014/main" id="{425537B0-DBE7-4B87-9622-3AA79342D894}"/>
              </a:ext>
            </a:extLst>
          </p:cNvPr>
          <p:cNvGrpSpPr/>
          <p:nvPr/>
        </p:nvGrpSpPr>
        <p:grpSpPr>
          <a:xfrm>
            <a:off x="5011979" y="328005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60" name="四角形: 上の 2 つの角を丸める 459">
              <a:extLst>
                <a:ext uri="{FF2B5EF4-FFF2-40B4-BE49-F238E27FC236}">
                  <a16:creationId xmlns:a16="http://schemas.microsoft.com/office/drawing/2014/main" id="{AEDB1F9E-0B9F-4421-A6EC-A6E25767E2C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寒川町</a:t>
              </a:r>
            </a:p>
          </p:txBody>
        </p:sp>
        <p:sp>
          <p:nvSpPr>
            <p:cNvPr id="461" name="四角形: 上の 2 つの角を丸める 460">
              <a:extLst>
                <a:ext uri="{FF2B5EF4-FFF2-40B4-BE49-F238E27FC236}">
                  <a16:creationId xmlns:a16="http://schemas.microsoft.com/office/drawing/2014/main" id="{81CAA530-38F7-4B46-B109-812C4D2FB2A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2" name="グループ化 461">
            <a:extLst>
              <a:ext uri="{FF2B5EF4-FFF2-40B4-BE49-F238E27FC236}">
                <a16:creationId xmlns:a16="http://schemas.microsoft.com/office/drawing/2014/main" id="{CCCF1A72-5B35-451E-BB44-D6E1A8FE1608}"/>
              </a:ext>
            </a:extLst>
          </p:cNvPr>
          <p:cNvGrpSpPr/>
          <p:nvPr/>
        </p:nvGrpSpPr>
        <p:grpSpPr>
          <a:xfrm>
            <a:off x="4583792" y="280188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63" name="四角形: 上の 2 つの角を丸める 462">
              <a:extLst>
                <a:ext uri="{FF2B5EF4-FFF2-40B4-BE49-F238E27FC236}">
                  <a16:creationId xmlns:a16="http://schemas.microsoft.com/office/drawing/2014/main" id="{20DC995A-E47B-47F7-A565-A92BD1FBAE1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海老名市</a:t>
              </a:r>
            </a:p>
          </p:txBody>
        </p:sp>
        <p:sp>
          <p:nvSpPr>
            <p:cNvPr id="464" name="四角形: 上の 2 つの角を丸める 463">
              <a:extLst>
                <a:ext uri="{FF2B5EF4-FFF2-40B4-BE49-F238E27FC236}">
                  <a16:creationId xmlns:a16="http://schemas.microsoft.com/office/drawing/2014/main" id="{FB436005-5B2B-4DE3-AEAD-32CA3DBF1F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5" name="グループ化 464">
            <a:extLst>
              <a:ext uri="{FF2B5EF4-FFF2-40B4-BE49-F238E27FC236}">
                <a16:creationId xmlns:a16="http://schemas.microsoft.com/office/drawing/2014/main" id="{A19E1B64-7B13-4224-AB08-5CEB6477D1F8}"/>
              </a:ext>
            </a:extLst>
          </p:cNvPr>
          <p:cNvGrpSpPr/>
          <p:nvPr/>
        </p:nvGrpSpPr>
        <p:grpSpPr>
          <a:xfrm>
            <a:off x="4584140" y="232221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66" name="四角形: 上の 2 つの角を丸める 465">
              <a:extLst>
                <a:ext uri="{FF2B5EF4-FFF2-40B4-BE49-F238E27FC236}">
                  <a16:creationId xmlns:a16="http://schemas.microsoft.com/office/drawing/2014/main" id="{EC014A15-2BB8-4891-9A9B-A5565288ED4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座間市</a:t>
              </a:r>
            </a:p>
          </p:txBody>
        </p:sp>
        <p:sp>
          <p:nvSpPr>
            <p:cNvPr id="467" name="四角形: 上の 2 つの角を丸める 466">
              <a:extLst>
                <a:ext uri="{FF2B5EF4-FFF2-40B4-BE49-F238E27FC236}">
                  <a16:creationId xmlns:a16="http://schemas.microsoft.com/office/drawing/2014/main" id="{4C1D272A-7E49-487E-9CC1-33E8D99FD3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8" name="グループ化 467">
            <a:extLst>
              <a:ext uri="{FF2B5EF4-FFF2-40B4-BE49-F238E27FC236}">
                <a16:creationId xmlns:a16="http://schemas.microsoft.com/office/drawing/2014/main" id="{DF15E10D-E09D-472A-A09A-583A68287D10}"/>
              </a:ext>
            </a:extLst>
          </p:cNvPr>
          <p:cNvGrpSpPr/>
          <p:nvPr/>
        </p:nvGrpSpPr>
        <p:grpSpPr>
          <a:xfrm>
            <a:off x="5347190" y="280188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69" name="四角形: 上の 2 つの角を丸める 468">
              <a:extLst>
                <a:ext uri="{FF2B5EF4-FFF2-40B4-BE49-F238E27FC236}">
                  <a16:creationId xmlns:a16="http://schemas.microsoft.com/office/drawing/2014/main" id="{7437E7E6-0BD4-424B-A498-C875FECFC9A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綾瀬市</a:t>
              </a:r>
            </a:p>
          </p:txBody>
        </p:sp>
        <p:sp>
          <p:nvSpPr>
            <p:cNvPr id="470" name="四角形: 上の 2 つの角を丸める 469">
              <a:extLst>
                <a:ext uri="{FF2B5EF4-FFF2-40B4-BE49-F238E27FC236}">
                  <a16:creationId xmlns:a16="http://schemas.microsoft.com/office/drawing/2014/main" id="{981B4A37-01D4-4F8A-AE0D-14D5B5C75A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1" name="グループ化 470">
            <a:extLst>
              <a:ext uri="{FF2B5EF4-FFF2-40B4-BE49-F238E27FC236}">
                <a16:creationId xmlns:a16="http://schemas.microsoft.com/office/drawing/2014/main" id="{52196118-6CEA-4166-B593-5E2ECA9ABEFC}"/>
              </a:ext>
            </a:extLst>
          </p:cNvPr>
          <p:cNvGrpSpPr/>
          <p:nvPr/>
        </p:nvGrpSpPr>
        <p:grpSpPr>
          <a:xfrm>
            <a:off x="5347538" y="232221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72" name="四角形: 上の 2 つの角を丸める 471">
              <a:extLst>
                <a:ext uri="{FF2B5EF4-FFF2-40B4-BE49-F238E27FC236}">
                  <a16:creationId xmlns:a16="http://schemas.microsoft.com/office/drawing/2014/main" id="{2FAF23E9-A14D-4778-9261-E13BCFAC4D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大和市</a:t>
              </a:r>
            </a:p>
          </p:txBody>
        </p:sp>
        <p:sp>
          <p:nvSpPr>
            <p:cNvPr id="473" name="四角形: 上の 2 つの角を丸める 472">
              <a:extLst>
                <a:ext uri="{FF2B5EF4-FFF2-40B4-BE49-F238E27FC236}">
                  <a16:creationId xmlns:a16="http://schemas.microsoft.com/office/drawing/2014/main" id="{AB65559F-5911-4C77-B9D0-FC5F2A8178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3" name="グループ化 482">
            <a:extLst>
              <a:ext uri="{FF2B5EF4-FFF2-40B4-BE49-F238E27FC236}">
                <a16:creationId xmlns:a16="http://schemas.microsoft.com/office/drawing/2014/main" id="{4639223A-9506-4227-A0F0-FDC93EAAE39A}"/>
              </a:ext>
            </a:extLst>
          </p:cNvPr>
          <p:cNvGrpSpPr/>
          <p:nvPr/>
        </p:nvGrpSpPr>
        <p:grpSpPr>
          <a:xfrm>
            <a:off x="1706505" y="382384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84" name="四角形: 上の 2 つの角を丸める 483">
              <a:extLst>
                <a:ext uri="{FF2B5EF4-FFF2-40B4-BE49-F238E27FC236}">
                  <a16:creationId xmlns:a16="http://schemas.microsoft.com/office/drawing/2014/main" id="{283408EC-6FD0-49E6-A5B8-576A926C58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開成町</a:t>
              </a:r>
            </a:p>
          </p:txBody>
        </p:sp>
        <p:sp>
          <p:nvSpPr>
            <p:cNvPr id="485" name="四角形: 上の 2 つの角を丸める 484">
              <a:extLst>
                <a:ext uri="{FF2B5EF4-FFF2-40B4-BE49-F238E27FC236}">
                  <a16:creationId xmlns:a16="http://schemas.microsoft.com/office/drawing/2014/main" id="{56CD9D3B-8A19-4F50-AA30-A2DCEB678D5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6" name="グループ化 485">
            <a:extLst>
              <a:ext uri="{FF2B5EF4-FFF2-40B4-BE49-F238E27FC236}">
                <a16:creationId xmlns:a16="http://schemas.microsoft.com/office/drawing/2014/main" id="{1F5A3BD1-30FE-4FE7-878D-1847CFE73359}"/>
              </a:ext>
            </a:extLst>
          </p:cNvPr>
          <p:cNvGrpSpPr/>
          <p:nvPr/>
        </p:nvGrpSpPr>
        <p:grpSpPr>
          <a:xfrm>
            <a:off x="2470115" y="382384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87" name="四角形: 上の 2 つの角を丸める 486">
              <a:extLst>
                <a:ext uri="{FF2B5EF4-FFF2-40B4-BE49-F238E27FC236}">
                  <a16:creationId xmlns:a16="http://schemas.microsoft.com/office/drawing/2014/main" id="{B20660E9-DE1B-4B2B-B8E4-C5DA0E31710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大井町</a:t>
              </a:r>
            </a:p>
          </p:txBody>
        </p:sp>
        <p:sp>
          <p:nvSpPr>
            <p:cNvPr id="488" name="四角形: 上の 2 つの角を丸める 487">
              <a:extLst>
                <a:ext uri="{FF2B5EF4-FFF2-40B4-BE49-F238E27FC236}">
                  <a16:creationId xmlns:a16="http://schemas.microsoft.com/office/drawing/2014/main" id="{6EC12277-5F46-4ACE-99BC-D5D7AE0FD4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9" name="グループ化 488">
            <a:extLst>
              <a:ext uri="{FF2B5EF4-FFF2-40B4-BE49-F238E27FC236}">
                <a16:creationId xmlns:a16="http://schemas.microsoft.com/office/drawing/2014/main" id="{0A09F3C5-5053-4B57-B874-DA9F4F504678}"/>
              </a:ext>
            </a:extLst>
          </p:cNvPr>
          <p:cNvGrpSpPr/>
          <p:nvPr/>
        </p:nvGrpSpPr>
        <p:grpSpPr>
          <a:xfrm>
            <a:off x="3233513" y="382384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90" name="四角形: 上の 2 つの角を丸める 489">
              <a:extLst>
                <a:ext uri="{FF2B5EF4-FFF2-40B4-BE49-F238E27FC236}">
                  <a16:creationId xmlns:a16="http://schemas.microsoft.com/office/drawing/2014/main" id="{F872BD07-F354-432D-AF9D-5AEE65D71CA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中井町</a:t>
              </a:r>
            </a:p>
          </p:txBody>
        </p:sp>
        <p:sp>
          <p:nvSpPr>
            <p:cNvPr id="491" name="四角形: 上の 2 つの角を丸める 490">
              <a:extLst>
                <a:ext uri="{FF2B5EF4-FFF2-40B4-BE49-F238E27FC236}">
                  <a16:creationId xmlns:a16="http://schemas.microsoft.com/office/drawing/2014/main" id="{5C7E42AF-4C57-4B3F-BF82-B1B514D80E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2" name="グループ化 491">
            <a:extLst>
              <a:ext uri="{FF2B5EF4-FFF2-40B4-BE49-F238E27FC236}">
                <a16:creationId xmlns:a16="http://schemas.microsoft.com/office/drawing/2014/main" id="{7B7277CF-2B5E-4560-9D26-73620E280A15}"/>
              </a:ext>
            </a:extLst>
          </p:cNvPr>
          <p:cNvGrpSpPr/>
          <p:nvPr/>
        </p:nvGrpSpPr>
        <p:grpSpPr>
          <a:xfrm>
            <a:off x="3543906" y="453690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93" name="四角形: 上の 2 つの角を丸める 492">
              <a:extLst>
                <a:ext uri="{FF2B5EF4-FFF2-40B4-BE49-F238E27FC236}">
                  <a16:creationId xmlns:a16="http://schemas.microsoft.com/office/drawing/2014/main" id="{CD709BC8-37FC-415F-AEBB-35B7CB55D6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二宮町</a:t>
              </a:r>
            </a:p>
          </p:txBody>
        </p:sp>
        <p:sp>
          <p:nvSpPr>
            <p:cNvPr id="494" name="四角形: 上の 2 つの角を丸める 493">
              <a:extLst>
                <a:ext uri="{FF2B5EF4-FFF2-40B4-BE49-F238E27FC236}">
                  <a16:creationId xmlns:a16="http://schemas.microsoft.com/office/drawing/2014/main" id="{B9783DD4-D6C8-4F96-84F3-BC3571DDA89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5" name="グループ化 494">
            <a:extLst>
              <a:ext uri="{FF2B5EF4-FFF2-40B4-BE49-F238E27FC236}">
                <a16:creationId xmlns:a16="http://schemas.microsoft.com/office/drawing/2014/main" id="{638B4C6D-DADF-4F50-8BF8-92E75E26325F}"/>
              </a:ext>
            </a:extLst>
          </p:cNvPr>
          <p:cNvGrpSpPr/>
          <p:nvPr/>
        </p:nvGrpSpPr>
        <p:grpSpPr>
          <a:xfrm>
            <a:off x="4307304" y="453690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96" name="四角形: 上の 2 つの角を丸める 495">
              <a:extLst>
                <a:ext uri="{FF2B5EF4-FFF2-40B4-BE49-F238E27FC236}">
                  <a16:creationId xmlns:a16="http://schemas.microsoft.com/office/drawing/2014/main" id="{E83D0A9E-3334-4316-B113-E6107E3BE9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大磯町</a:t>
              </a:r>
            </a:p>
          </p:txBody>
        </p:sp>
        <p:sp>
          <p:nvSpPr>
            <p:cNvPr id="497" name="四角形: 上の 2 つの角を丸める 496">
              <a:extLst>
                <a:ext uri="{FF2B5EF4-FFF2-40B4-BE49-F238E27FC236}">
                  <a16:creationId xmlns:a16="http://schemas.microsoft.com/office/drawing/2014/main" id="{A486E392-78A3-48AB-A0F2-F44FB75F93C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8" name="グループ化 497">
            <a:extLst>
              <a:ext uri="{FF2B5EF4-FFF2-40B4-BE49-F238E27FC236}">
                <a16:creationId xmlns:a16="http://schemas.microsoft.com/office/drawing/2014/main" id="{6F644C65-4FAA-451E-9DB7-1E2DEE8984CF}"/>
              </a:ext>
            </a:extLst>
          </p:cNvPr>
          <p:cNvGrpSpPr/>
          <p:nvPr/>
        </p:nvGrpSpPr>
        <p:grpSpPr>
          <a:xfrm>
            <a:off x="4139524" y="382384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99" name="四角形: 上の 2 つの角を丸める 498">
              <a:extLst>
                <a:ext uri="{FF2B5EF4-FFF2-40B4-BE49-F238E27FC236}">
                  <a16:creationId xmlns:a16="http://schemas.microsoft.com/office/drawing/2014/main" id="{88764A8E-3316-4420-A482-25CC9C3731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平塚市</a:t>
              </a:r>
            </a:p>
          </p:txBody>
        </p:sp>
        <p:sp>
          <p:nvSpPr>
            <p:cNvPr id="500" name="四角形: 上の 2 つの角を丸める 499">
              <a:extLst>
                <a:ext uri="{FF2B5EF4-FFF2-40B4-BE49-F238E27FC236}">
                  <a16:creationId xmlns:a16="http://schemas.microsoft.com/office/drawing/2014/main" id="{01F7A228-520C-47D8-A35A-2F61160ED77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1" name="グループ化 500">
            <a:extLst>
              <a:ext uri="{FF2B5EF4-FFF2-40B4-BE49-F238E27FC236}">
                <a16:creationId xmlns:a16="http://schemas.microsoft.com/office/drawing/2014/main" id="{62EDD41E-58BA-4344-A2B0-BFB9CDA31423}"/>
              </a:ext>
            </a:extLst>
          </p:cNvPr>
          <p:cNvGrpSpPr/>
          <p:nvPr/>
        </p:nvGrpSpPr>
        <p:grpSpPr>
          <a:xfrm>
            <a:off x="3871076" y="32533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02" name="四角形: 上の 2 つの角を丸める 501">
              <a:extLst>
                <a:ext uri="{FF2B5EF4-FFF2-40B4-BE49-F238E27FC236}">
                  <a16:creationId xmlns:a16="http://schemas.microsoft.com/office/drawing/2014/main" id="{D22FE1DF-58A2-4E38-9020-7353032672E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伊勢原市</a:t>
              </a:r>
            </a:p>
          </p:txBody>
        </p:sp>
        <p:sp>
          <p:nvSpPr>
            <p:cNvPr id="503" name="四角形: 上の 2 つの角を丸める 502">
              <a:extLst>
                <a:ext uri="{FF2B5EF4-FFF2-40B4-BE49-F238E27FC236}">
                  <a16:creationId xmlns:a16="http://schemas.microsoft.com/office/drawing/2014/main" id="{8E80DD7B-2A4B-4390-A248-273237FE21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4" name="グループ化 503">
            <a:extLst>
              <a:ext uri="{FF2B5EF4-FFF2-40B4-BE49-F238E27FC236}">
                <a16:creationId xmlns:a16="http://schemas.microsoft.com/office/drawing/2014/main" id="{04A9AA73-E887-43F2-B6BC-52D10B6DB009}"/>
              </a:ext>
            </a:extLst>
          </p:cNvPr>
          <p:cNvGrpSpPr/>
          <p:nvPr/>
        </p:nvGrpSpPr>
        <p:grpSpPr>
          <a:xfrm>
            <a:off x="5822976" y="125616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05" name="四角形: 上の 2 つの角を丸める 504">
              <a:extLst>
                <a:ext uri="{FF2B5EF4-FFF2-40B4-BE49-F238E27FC236}">
                  <a16:creationId xmlns:a16="http://schemas.microsoft.com/office/drawing/2014/main" id="{9135101E-1CB6-4DC8-A834-C49D0A0292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青葉区</a:t>
              </a:r>
            </a:p>
          </p:txBody>
        </p:sp>
        <p:sp>
          <p:nvSpPr>
            <p:cNvPr id="506" name="四角形: 上の 2 つの角を丸める 505">
              <a:extLst>
                <a:ext uri="{FF2B5EF4-FFF2-40B4-BE49-F238E27FC236}">
                  <a16:creationId xmlns:a16="http://schemas.microsoft.com/office/drawing/2014/main" id="{BDB0BDEF-6944-454F-A52A-DE6D6F7D24C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7" name="グループ化 506">
            <a:extLst>
              <a:ext uri="{FF2B5EF4-FFF2-40B4-BE49-F238E27FC236}">
                <a16:creationId xmlns:a16="http://schemas.microsoft.com/office/drawing/2014/main" id="{B60095EE-9C6D-480F-912F-5372548B3FA4}"/>
              </a:ext>
            </a:extLst>
          </p:cNvPr>
          <p:cNvGrpSpPr/>
          <p:nvPr/>
        </p:nvGrpSpPr>
        <p:grpSpPr>
          <a:xfrm>
            <a:off x="6583337" y="125616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08" name="四角形: 上の 2 つの角を丸める 507">
              <a:extLst>
                <a:ext uri="{FF2B5EF4-FFF2-40B4-BE49-F238E27FC236}">
                  <a16:creationId xmlns:a16="http://schemas.microsoft.com/office/drawing/2014/main" id="{BFFDEE7D-C11F-4929-AA8E-DE576CAF545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都筑区</a:t>
              </a:r>
            </a:p>
          </p:txBody>
        </p:sp>
        <p:sp>
          <p:nvSpPr>
            <p:cNvPr id="509" name="四角形: 上の 2 つの角を丸める 508">
              <a:extLst>
                <a:ext uri="{FF2B5EF4-FFF2-40B4-BE49-F238E27FC236}">
                  <a16:creationId xmlns:a16="http://schemas.microsoft.com/office/drawing/2014/main" id="{3076DD0A-AA9A-467C-BE8D-9293AA59ED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0" name="グループ化 509">
            <a:extLst>
              <a:ext uri="{FF2B5EF4-FFF2-40B4-BE49-F238E27FC236}">
                <a16:creationId xmlns:a16="http://schemas.microsoft.com/office/drawing/2014/main" id="{C675A78F-0355-47E3-BEB2-C5F0A996784B}"/>
              </a:ext>
            </a:extLst>
          </p:cNvPr>
          <p:cNvGrpSpPr/>
          <p:nvPr/>
        </p:nvGrpSpPr>
        <p:grpSpPr>
          <a:xfrm>
            <a:off x="7343698" y="125616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11" name="四角形: 上の 2 つの角を丸める 510">
              <a:extLst>
                <a:ext uri="{FF2B5EF4-FFF2-40B4-BE49-F238E27FC236}">
                  <a16:creationId xmlns:a16="http://schemas.microsoft.com/office/drawing/2014/main" id="{A007F7AA-DC20-415D-A612-09AD688851D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港北区</a:t>
              </a:r>
            </a:p>
          </p:txBody>
        </p:sp>
        <p:sp>
          <p:nvSpPr>
            <p:cNvPr id="512" name="四角形: 上の 2 つの角を丸める 511">
              <a:extLst>
                <a:ext uri="{FF2B5EF4-FFF2-40B4-BE49-F238E27FC236}">
                  <a16:creationId xmlns:a16="http://schemas.microsoft.com/office/drawing/2014/main" id="{179B5775-8D1A-4D7C-BE0C-3CD61B97D8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3" name="グループ化 512">
            <a:extLst>
              <a:ext uri="{FF2B5EF4-FFF2-40B4-BE49-F238E27FC236}">
                <a16:creationId xmlns:a16="http://schemas.microsoft.com/office/drawing/2014/main" id="{501CFE72-8EB3-4C37-9A95-C51FEF887A43}"/>
              </a:ext>
            </a:extLst>
          </p:cNvPr>
          <p:cNvGrpSpPr/>
          <p:nvPr/>
        </p:nvGrpSpPr>
        <p:grpSpPr>
          <a:xfrm>
            <a:off x="5822976" y="17259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14" name="四角形: 上の 2 つの角を丸める 513">
              <a:extLst>
                <a:ext uri="{FF2B5EF4-FFF2-40B4-BE49-F238E27FC236}">
                  <a16:creationId xmlns:a16="http://schemas.microsoft.com/office/drawing/2014/main" id="{6366ED7E-3441-4E6E-92EF-FFBDC77CBC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緑区</a:t>
              </a:r>
            </a:p>
          </p:txBody>
        </p:sp>
        <p:sp>
          <p:nvSpPr>
            <p:cNvPr id="515" name="四角形: 上の 2 つの角を丸める 514">
              <a:extLst>
                <a:ext uri="{FF2B5EF4-FFF2-40B4-BE49-F238E27FC236}">
                  <a16:creationId xmlns:a16="http://schemas.microsoft.com/office/drawing/2014/main" id="{96B92D1B-CE97-4BF5-934F-C8B0CCDDADE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6" name="グループ化 515">
            <a:extLst>
              <a:ext uri="{FF2B5EF4-FFF2-40B4-BE49-F238E27FC236}">
                <a16:creationId xmlns:a16="http://schemas.microsoft.com/office/drawing/2014/main" id="{48DCB2E1-4082-4446-8A3E-08FC00499B46}"/>
              </a:ext>
            </a:extLst>
          </p:cNvPr>
          <p:cNvGrpSpPr/>
          <p:nvPr/>
        </p:nvGrpSpPr>
        <p:grpSpPr>
          <a:xfrm>
            <a:off x="6583337" y="17259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17" name="四角形: 上の 2 つの角を丸める 516">
              <a:extLst>
                <a:ext uri="{FF2B5EF4-FFF2-40B4-BE49-F238E27FC236}">
                  <a16:creationId xmlns:a16="http://schemas.microsoft.com/office/drawing/2014/main" id="{419F94FA-FEE9-4B46-984C-70A42C87E8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神奈川区</a:t>
              </a:r>
            </a:p>
          </p:txBody>
        </p:sp>
        <p:sp>
          <p:nvSpPr>
            <p:cNvPr id="518" name="四角形: 上の 2 つの角を丸める 517">
              <a:extLst>
                <a:ext uri="{FF2B5EF4-FFF2-40B4-BE49-F238E27FC236}">
                  <a16:creationId xmlns:a16="http://schemas.microsoft.com/office/drawing/2014/main" id="{D6A9D119-EF07-44C1-9BAC-886F4337C04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9" name="グループ化 518">
            <a:extLst>
              <a:ext uri="{FF2B5EF4-FFF2-40B4-BE49-F238E27FC236}">
                <a16:creationId xmlns:a16="http://schemas.microsoft.com/office/drawing/2014/main" id="{35BF8AAC-A74C-4BB6-9F33-E84B3974ACFE}"/>
              </a:ext>
            </a:extLst>
          </p:cNvPr>
          <p:cNvGrpSpPr/>
          <p:nvPr/>
        </p:nvGrpSpPr>
        <p:grpSpPr>
          <a:xfrm>
            <a:off x="7343698" y="17259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20" name="四角形: 上の 2 つの角を丸める 519">
              <a:extLst>
                <a:ext uri="{FF2B5EF4-FFF2-40B4-BE49-F238E27FC236}">
                  <a16:creationId xmlns:a16="http://schemas.microsoft.com/office/drawing/2014/main" id="{F327433B-093C-4FE0-B044-2116D7C5FC5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鶴見区</a:t>
              </a:r>
            </a:p>
          </p:txBody>
        </p:sp>
        <p:sp>
          <p:nvSpPr>
            <p:cNvPr id="521" name="四角形: 上の 2 つの角を丸める 520">
              <a:extLst>
                <a:ext uri="{FF2B5EF4-FFF2-40B4-BE49-F238E27FC236}">
                  <a16:creationId xmlns:a16="http://schemas.microsoft.com/office/drawing/2014/main" id="{D6EB78D4-EAC9-421D-A656-3B91E06EC17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2" name="グループ化 521">
            <a:extLst>
              <a:ext uri="{FF2B5EF4-FFF2-40B4-BE49-F238E27FC236}">
                <a16:creationId xmlns:a16="http://schemas.microsoft.com/office/drawing/2014/main" id="{7F6A4BE5-28EF-48A7-AD33-B95B5BAB7BAB}"/>
              </a:ext>
            </a:extLst>
          </p:cNvPr>
          <p:cNvGrpSpPr/>
          <p:nvPr/>
        </p:nvGrpSpPr>
        <p:grpSpPr>
          <a:xfrm>
            <a:off x="6541392" y="37393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23" name="四角形: 上の 2 つの角を丸める 522">
              <a:extLst>
                <a:ext uri="{FF2B5EF4-FFF2-40B4-BE49-F238E27FC236}">
                  <a16:creationId xmlns:a16="http://schemas.microsoft.com/office/drawing/2014/main" id="{5C06A7B0-B95B-4C87-8C35-EED3271C8D3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栄区</a:t>
              </a:r>
            </a:p>
          </p:txBody>
        </p:sp>
        <p:sp>
          <p:nvSpPr>
            <p:cNvPr id="524" name="四角形: 上の 2 つの角を丸める 523">
              <a:extLst>
                <a:ext uri="{FF2B5EF4-FFF2-40B4-BE49-F238E27FC236}">
                  <a16:creationId xmlns:a16="http://schemas.microsoft.com/office/drawing/2014/main" id="{89AA8C2A-1151-4180-ADC6-A39C9B5F3D8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5" name="グループ化 524">
            <a:extLst>
              <a:ext uri="{FF2B5EF4-FFF2-40B4-BE49-F238E27FC236}">
                <a16:creationId xmlns:a16="http://schemas.microsoft.com/office/drawing/2014/main" id="{EFBFF7F0-0C31-436A-AC17-5ECEBBAAB70B}"/>
              </a:ext>
            </a:extLst>
          </p:cNvPr>
          <p:cNvGrpSpPr/>
          <p:nvPr/>
        </p:nvGrpSpPr>
        <p:grpSpPr>
          <a:xfrm>
            <a:off x="7301753" y="37393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26" name="四角形: 上の 2 つの角を丸める 525">
              <a:extLst>
                <a:ext uri="{FF2B5EF4-FFF2-40B4-BE49-F238E27FC236}">
                  <a16:creationId xmlns:a16="http://schemas.microsoft.com/office/drawing/2014/main" id="{E69754F2-19E9-41ED-AC74-B0422FA603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金沢区</a:t>
              </a:r>
            </a:p>
          </p:txBody>
        </p:sp>
        <p:sp>
          <p:nvSpPr>
            <p:cNvPr id="527" name="四角形: 上の 2 つの角を丸める 526">
              <a:extLst>
                <a:ext uri="{FF2B5EF4-FFF2-40B4-BE49-F238E27FC236}">
                  <a16:creationId xmlns:a16="http://schemas.microsoft.com/office/drawing/2014/main" id="{9DA080FF-9D9F-4B97-BC48-81CE306CCFB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8" name="グループ化 527">
            <a:extLst>
              <a:ext uri="{FF2B5EF4-FFF2-40B4-BE49-F238E27FC236}">
                <a16:creationId xmlns:a16="http://schemas.microsoft.com/office/drawing/2014/main" id="{211C1EEF-DB1F-45CF-A81F-DD834CDFDA5D}"/>
              </a:ext>
            </a:extLst>
          </p:cNvPr>
          <p:cNvGrpSpPr/>
          <p:nvPr/>
        </p:nvGrpSpPr>
        <p:grpSpPr>
          <a:xfrm>
            <a:off x="5781031" y="32695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29" name="四角形: 上の 2 つの角を丸める 528">
              <a:extLst>
                <a:ext uri="{FF2B5EF4-FFF2-40B4-BE49-F238E27FC236}">
                  <a16:creationId xmlns:a16="http://schemas.microsoft.com/office/drawing/2014/main" id="{09AB5184-81C9-4C3F-8F35-FDAB035F8F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戸塚区</a:t>
              </a:r>
            </a:p>
          </p:txBody>
        </p:sp>
        <p:sp>
          <p:nvSpPr>
            <p:cNvPr id="530" name="四角形: 上の 2 つの角を丸める 529">
              <a:extLst>
                <a:ext uri="{FF2B5EF4-FFF2-40B4-BE49-F238E27FC236}">
                  <a16:creationId xmlns:a16="http://schemas.microsoft.com/office/drawing/2014/main" id="{F15F0CB1-B5A5-4012-8373-A53396575E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1" name="グループ化 530">
            <a:extLst>
              <a:ext uri="{FF2B5EF4-FFF2-40B4-BE49-F238E27FC236}">
                <a16:creationId xmlns:a16="http://schemas.microsoft.com/office/drawing/2014/main" id="{0B26763F-6A18-479E-B8EA-0A599D67D6FE}"/>
              </a:ext>
            </a:extLst>
          </p:cNvPr>
          <p:cNvGrpSpPr/>
          <p:nvPr/>
        </p:nvGrpSpPr>
        <p:grpSpPr>
          <a:xfrm>
            <a:off x="6541392" y="32695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32" name="四角形: 上の 2 つの角を丸める 531">
              <a:extLst>
                <a:ext uri="{FF2B5EF4-FFF2-40B4-BE49-F238E27FC236}">
                  <a16:creationId xmlns:a16="http://schemas.microsoft.com/office/drawing/2014/main" id="{8FA455C9-1FE5-4173-9EAF-27C231B894B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港南区</a:t>
              </a:r>
            </a:p>
          </p:txBody>
        </p:sp>
        <p:sp>
          <p:nvSpPr>
            <p:cNvPr id="533" name="四角形: 上の 2 つの角を丸める 532">
              <a:extLst>
                <a:ext uri="{FF2B5EF4-FFF2-40B4-BE49-F238E27FC236}">
                  <a16:creationId xmlns:a16="http://schemas.microsoft.com/office/drawing/2014/main" id="{B5020E58-0D7D-4CA3-89A6-E96EF2C6CF2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4" name="グループ化 533">
            <a:extLst>
              <a:ext uri="{FF2B5EF4-FFF2-40B4-BE49-F238E27FC236}">
                <a16:creationId xmlns:a16="http://schemas.microsoft.com/office/drawing/2014/main" id="{7AD904AF-E538-4CC1-B24A-C48656B9AC97}"/>
              </a:ext>
            </a:extLst>
          </p:cNvPr>
          <p:cNvGrpSpPr/>
          <p:nvPr/>
        </p:nvGrpSpPr>
        <p:grpSpPr>
          <a:xfrm>
            <a:off x="7301753" y="32695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35" name="四角形: 上の 2 つの角を丸める 534">
              <a:extLst>
                <a:ext uri="{FF2B5EF4-FFF2-40B4-BE49-F238E27FC236}">
                  <a16:creationId xmlns:a16="http://schemas.microsoft.com/office/drawing/2014/main" id="{306B503D-7049-4317-9911-B84BE46828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磯子区</a:t>
              </a:r>
            </a:p>
          </p:txBody>
        </p:sp>
        <p:sp>
          <p:nvSpPr>
            <p:cNvPr id="536" name="四角形: 上の 2 つの角を丸める 535">
              <a:extLst>
                <a:ext uri="{FF2B5EF4-FFF2-40B4-BE49-F238E27FC236}">
                  <a16:creationId xmlns:a16="http://schemas.microsoft.com/office/drawing/2014/main" id="{E4FBC6BE-89D4-4A41-8917-755A2AA94D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7" name="グループ化 536">
            <a:extLst>
              <a:ext uri="{FF2B5EF4-FFF2-40B4-BE49-F238E27FC236}">
                <a16:creationId xmlns:a16="http://schemas.microsoft.com/office/drawing/2014/main" id="{F7768468-F8F7-4511-A85A-4782428F21C8}"/>
              </a:ext>
            </a:extLst>
          </p:cNvPr>
          <p:cNvGrpSpPr/>
          <p:nvPr/>
        </p:nvGrpSpPr>
        <p:grpSpPr>
          <a:xfrm>
            <a:off x="6124979" y="21873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38" name="四角形: 上の 2 つの角を丸める 537">
              <a:extLst>
                <a:ext uri="{FF2B5EF4-FFF2-40B4-BE49-F238E27FC236}">
                  <a16:creationId xmlns:a16="http://schemas.microsoft.com/office/drawing/2014/main" id="{DDC3D740-2EFE-4FBE-993C-2E43017220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瀬谷区</a:t>
              </a:r>
            </a:p>
          </p:txBody>
        </p:sp>
        <p:sp>
          <p:nvSpPr>
            <p:cNvPr id="539" name="四角形: 上の 2 つの角を丸める 538">
              <a:extLst>
                <a:ext uri="{FF2B5EF4-FFF2-40B4-BE49-F238E27FC236}">
                  <a16:creationId xmlns:a16="http://schemas.microsoft.com/office/drawing/2014/main" id="{6A7C9349-587C-426B-9B99-AFC09B35860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0" name="グループ化 539">
            <a:extLst>
              <a:ext uri="{FF2B5EF4-FFF2-40B4-BE49-F238E27FC236}">
                <a16:creationId xmlns:a16="http://schemas.microsoft.com/office/drawing/2014/main" id="{5DB19975-9355-41B6-BD44-048DC237A781}"/>
              </a:ext>
            </a:extLst>
          </p:cNvPr>
          <p:cNvGrpSpPr/>
          <p:nvPr/>
        </p:nvGrpSpPr>
        <p:grpSpPr>
          <a:xfrm>
            <a:off x="6885340" y="21873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41" name="四角形: 上の 2 つの角を丸める 540">
              <a:extLst>
                <a:ext uri="{FF2B5EF4-FFF2-40B4-BE49-F238E27FC236}">
                  <a16:creationId xmlns:a16="http://schemas.microsoft.com/office/drawing/2014/main" id="{C2AA104B-50A8-46E2-98C1-F9E657C1605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旭区</a:t>
              </a:r>
            </a:p>
          </p:txBody>
        </p:sp>
        <p:sp>
          <p:nvSpPr>
            <p:cNvPr id="542" name="四角形: 上の 2 つの角を丸める 541">
              <a:extLst>
                <a:ext uri="{FF2B5EF4-FFF2-40B4-BE49-F238E27FC236}">
                  <a16:creationId xmlns:a16="http://schemas.microsoft.com/office/drawing/2014/main" id="{B1003B0B-71D3-48FC-86F8-29881B20C6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3" name="グループ化 542">
            <a:extLst>
              <a:ext uri="{FF2B5EF4-FFF2-40B4-BE49-F238E27FC236}">
                <a16:creationId xmlns:a16="http://schemas.microsoft.com/office/drawing/2014/main" id="{BC59C699-118F-404D-B52A-11B59AC3F07D}"/>
              </a:ext>
            </a:extLst>
          </p:cNvPr>
          <p:cNvGrpSpPr/>
          <p:nvPr/>
        </p:nvGrpSpPr>
        <p:grpSpPr>
          <a:xfrm>
            <a:off x="7645701" y="21873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44" name="四角形: 上の 2 つの角を丸める 543">
              <a:extLst>
                <a:ext uri="{FF2B5EF4-FFF2-40B4-BE49-F238E27FC236}">
                  <a16:creationId xmlns:a16="http://schemas.microsoft.com/office/drawing/2014/main" id="{78E8C7F8-FBD0-48EE-8FED-CD87FBF5071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保土ヶ谷区</a:t>
              </a:r>
            </a:p>
          </p:txBody>
        </p:sp>
        <p:sp>
          <p:nvSpPr>
            <p:cNvPr id="545" name="四角形: 上の 2 つの角を丸める 544">
              <a:extLst>
                <a:ext uri="{FF2B5EF4-FFF2-40B4-BE49-F238E27FC236}">
                  <a16:creationId xmlns:a16="http://schemas.microsoft.com/office/drawing/2014/main" id="{7767F736-0CB1-4E17-BFEB-8537A4BBF41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4" name="グループ化 623">
            <a:extLst>
              <a:ext uri="{FF2B5EF4-FFF2-40B4-BE49-F238E27FC236}">
                <a16:creationId xmlns:a16="http://schemas.microsoft.com/office/drawing/2014/main" id="{2BB3458B-7471-4E98-950D-8CBE0FF35B72}"/>
              </a:ext>
            </a:extLst>
          </p:cNvPr>
          <p:cNvGrpSpPr/>
          <p:nvPr/>
        </p:nvGrpSpPr>
        <p:grpSpPr>
          <a:xfrm>
            <a:off x="6116591" y="26738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5" name="四角形: 上の 2 つの角を丸める 624">
              <a:extLst>
                <a:ext uri="{FF2B5EF4-FFF2-40B4-BE49-F238E27FC236}">
                  <a16:creationId xmlns:a16="http://schemas.microsoft.com/office/drawing/2014/main" id="{B5F652E5-D5D9-490B-B862-A788A8890C0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泉区</a:t>
              </a:r>
            </a:p>
          </p:txBody>
        </p:sp>
        <p:sp>
          <p:nvSpPr>
            <p:cNvPr id="626" name="四角形: 上の 2 つの角を丸める 625">
              <a:extLst>
                <a:ext uri="{FF2B5EF4-FFF2-40B4-BE49-F238E27FC236}">
                  <a16:creationId xmlns:a16="http://schemas.microsoft.com/office/drawing/2014/main" id="{95F74293-7814-42D2-A22B-327A6957843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7" name="グループ化 626">
            <a:extLst>
              <a:ext uri="{FF2B5EF4-FFF2-40B4-BE49-F238E27FC236}">
                <a16:creationId xmlns:a16="http://schemas.microsoft.com/office/drawing/2014/main" id="{4AC404BA-A10E-46EF-A9FE-70608A57A90D}"/>
              </a:ext>
            </a:extLst>
          </p:cNvPr>
          <p:cNvGrpSpPr/>
          <p:nvPr/>
        </p:nvGrpSpPr>
        <p:grpSpPr>
          <a:xfrm>
            <a:off x="6876952" y="27994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8" name="四角形: 上の 2 つの角を丸める 627">
              <a:extLst>
                <a:ext uri="{FF2B5EF4-FFF2-40B4-BE49-F238E27FC236}">
                  <a16:creationId xmlns:a16="http://schemas.microsoft.com/office/drawing/2014/main" id="{DE489506-5835-4D20-B8EB-BF70997A65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629" name="四角形: 上の 2 つの角を丸める 628">
              <a:extLst>
                <a:ext uri="{FF2B5EF4-FFF2-40B4-BE49-F238E27FC236}">
                  <a16:creationId xmlns:a16="http://schemas.microsoft.com/office/drawing/2014/main" id="{62A4A33D-CDD0-49D3-81BC-200D9DA957B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0" name="グループ化 629">
            <a:extLst>
              <a:ext uri="{FF2B5EF4-FFF2-40B4-BE49-F238E27FC236}">
                <a16:creationId xmlns:a16="http://schemas.microsoft.com/office/drawing/2014/main" id="{57169C6C-7905-453E-9BD5-A19B331F46F2}"/>
              </a:ext>
            </a:extLst>
          </p:cNvPr>
          <p:cNvGrpSpPr/>
          <p:nvPr/>
        </p:nvGrpSpPr>
        <p:grpSpPr>
          <a:xfrm>
            <a:off x="7637313" y="26738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31" name="四角形: 上の 2 つの角を丸める 630">
              <a:extLst>
                <a:ext uri="{FF2B5EF4-FFF2-40B4-BE49-F238E27FC236}">
                  <a16:creationId xmlns:a16="http://schemas.microsoft.com/office/drawing/2014/main" id="{746AE560-9DF4-4FA3-AF32-813F84BA82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632" name="四角形: 上の 2 つの角を丸める 631">
              <a:extLst>
                <a:ext uri="{FF2B5EF4-FFF2-40B4-BE49-F238E27FC236}">
                  <a16:creationId xmlns:a16="http://schemas.microsoft.com/office/drawing/2014/main" id="{D22F9318-2F46-4A81-AF8E-52E488686C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1756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7C379C43-486C-460E-BB17-3744D2FE75B2}"/>
              </a:ext>
            </a:extLst>
          </p:cNvPr>
          <p:cNvGrpSpPr/>
          <p:nvPr/>
        </p:nvGrpSpPr>
        <p:grpSpPr>
          <a:xfrm>
            <a:off x="580572" y="149679"/>
            <a:ext cx="8680224" cy="6494009"/>
            <a:chOff x="580572" y="149679"/>
            <a:chExt cx="8680224" cy="6494009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580572" y="1564822"/>
              <a:ext cx="8165420" cy="5078866"/>
              <a:chOff x="279400" y="2190750"/>
              <a:chExt cx="11431588" cy="7110413"/>
            </a:xfrm>
          </p:grpSpPr>
          <p:sp>
            <p:nvSpPr>
              <p:cNvPr id="21507" name="Freeform 3"/>
              <p:cNvSpPr>
                <a:spLocks/>
              </p:cNvSpPr>
              <p:nvPr/>
            </p:nvSpPr>
            <p:spPr bwMode="auto">
              <a:xfrm>
                <a:off x="4691063" y="6061075"/>
                <a:ext cx="449263" cy="630238"/>
              </a:xfrm>
              <a:custGeom>
                <a:avLst/>
                <a:gdLst>
                  <a:gd name="T0" fmla="*/ 0 w 283"/>
                  <a:gd name="T1" fmla="*/ 0 h 397"/>
                  <a:gd name="T2" fmla="*/ 0 w 283"/>
                  <a:gd name="T3" fmla="*/ 397 h 397"/>
                  <a:gd name="T4" fmla="*/ 56 w 283"/>
                  <a:gd name="T5" fmla="*/ 397 h 397"/>
                  <a:gd name="T6" fmla="*/ 56 w 283"/>
                  <a:gd name="T7" fmla="*/ 340 h 397"/>
                  <a:gd name="T8" fmla="*/ 170 w 283"/>
                  <a:gd name="T9" fmla="*/ 340 h 397"/>
                  <a:gd name="T10" fmla="*/ 170 w 283"/>
                  <a:gd name="T11" fmla="*/ 283 h 397"/>
                  <a:gd name="T12" fmla="*/ 283 w 283"/>
                  <a:gd name="T13" fmla="*/ 283 h 397"/>
                  <a:gd name="T14" fmla="*/ 283 w 283"/>
                  <a:gd name="T15" fmla="*/ 170 h 397"/>
                  <a:gd name="T16" fmla="*/ 226 w 283"/>
                  <a:gd name="T17" fmla="*/ 170 h 397"/>
                  <a:gd name="T18" fmla="*/ 226 w 283"/>
                  <a:gd name="T19" fmla="*/ 57 h 397"/>
                  <a:gd name="T20" fmla="*/ 170 w 283"/>
                  <a:gd name="T21" fmla="*/ 57 h 397"/>
                  <a:gd name="T22" fmla="*/ 170 w 283"/>
                  <a:gd name="T23" fmla="*/ 0 h 397"/>
                  <a:gd name="T24" fmla="*/ 0 w 283"/>
                  <a:gd name="T25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397">
                    <a:moveTo>
                      <a:pt x="0" y="0"/>
                    </a:moveTo>
                    <a:lnTo>
                      <a:pt x="0" y="397"/>
                    </a:lnTo>
                    <a:lnTo>
                      <a:pt x="56" y="397"/>
                    </a:lnTo>
                    <a:lnTo>
                      <a:pt x="56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283" y="283"/>
                    </a:lnTo>
                    <a:lnTo>
                      <a:pt x="283" y="170"/>
                    </a:lnTo>
                    <a:lnTo>
                      <a:pt x="226" y="170"/>
                    </a:lnTo>
                    <a:lnTo>
                      <a:pt x="226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08" name="Freeform 4"/>
              <p:cNvSpPr>
                <a:spLocks/>
              </p:cNvSpPr>
              <p:nvPr/>
            </p:nvSpPr>
            <p:spPr bwMode="auto">
              <a:xfrm>
                <a:off x="3970338" y="5430838"/>
                <a:ext cx="900113" cy="809625"/>
              </a:xfrm>
              <a:custGeom>
                <a:avLst/>
                <a:gdLst>
                  <a:gd name="T0" fmla="*/ 567 w 567"/>
                  <a:gd name="T1" fmla="*/ 397 h 510"/>
                  <a:gd name="T2" fmla="*/ 567 w 567"/>
                  <a:gd name="T3" fmla="*/ 283 h 510"/>
                  <a:gd name="T4" fmla="*/ 454 w 567"/>
                  <a:gd name="T5" fmla="*/ 283 h 510"/>
                  <a:gd name="T6" fmla="*/ 454 w 567"/>
                  <a:gd name="T7" fmla="*/ 170 h 510"/>
                  <a:gd name="T8" fmla="*/ 567 w 567"/>
                  <a:gd name="T9" fmla="*/ 170 h 510"/>
                  <a:gd name="T10" fmla="*/ 567 w 567"/>
                  <a:gd name="T11" fmla="*/ 113 h 510"/>
                  <a:gd name="T12" fmla="*/ 227 w 567"/>
                  <a:gd name="T13" fmla="*/ 113 h 510"/>
                  <a:gd name="T14" fmla="*/ 227 w 567"/>
                  <a:gd name="T15" fmla="*/ 0 h 510"/>
                  <a:gd name="T16" fmla="*/ 113 w 567"/>
                  <a:gd name="T17" fmla="*/ 0 h 510"/>
                  <a:gd name="T18" fmla="*/ 113 w 567"/>
                  <a:gd name="T19" fmla="*/ 57 h 510"/>
                  <a:gd name="T20" fmla="*/ 0 w 567"/>
                  <a:gd name="T21" fmla="*/ 57 h 510"/>
                  <a:gd name="T22" fmla="*/ 0 w 567"/>
                  <a:gd name="T23" fmla="*/ 170 h 510"/>
                  <a:gd name="T24" fmla="*/ 57 w 567"/>
                  <a:gd name="T25" fmla="*/ 170 h 510"/>
                  <a:gd name="T26" fmla="*/ 57 w 567"/>
                  <a:gd name="T27" fmla="*/ 454 h 510"/>
                  <a:gd name="T28" fmla="*/ 113 w 567"/>
                  <a:gd name="T29" fmla="*/ 454 h 510"/>
                  <a:gd name="T30" fmla="*/ 113 w 567"/>
                  <a:gd name="T31" fmla="*/ 510 h 510"/>
                  <a:gd name="T32" fmla="*/ 227 w 567"/>
                  <a:gd name="T33" fmla="*/ 510 h 510"/>
                  <a:gd name="T34" fmla="*/ 227 w 567"/>
                  <a:gd name="T35" fmla="*/ 454 h 510"/>
                  <a:gd name="T36" fmla="*/ 454 w 567"/>
                  <a:gd name="T37" fmla="*/ 454 h 510"/>
                  <a:gd name="T38" fmla="*/ 454 w 567"/>
                  <a:gd name="T39" fmla="*/ 397 h 510"/>
                  <a:gd name="T40" fmla="*/ 567 w 567"/>
                  <a:gd name="T41" fmla="*/ 39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67" h="510">
                    <a:moveTo>
                      <a:pt x="567" y="397"/>
                    </a:moveTo>
                    <a:lnTo>
                      <a:pt x="567" y="283"/>
                    </a:lnTo>
                    <a:lnTo>
                      <a:pt x="454" y="283"/>
                    </a:lnTo>
                    <a:lnTo>
                      <a:pt x="454" y="170"/>
                    </a:lnTo>
                    <a:lnTo>
                      <a:pt x="567" y="170"/>
                    </a:lnTo>
                    <a:lnTo>
                      <a:pt x="567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454"/>
                    </a:lnTo>
                    <a:lnTo>
                      <a:pt x="113" y="454"/>
                    </a:lnTo>
                    <a:lnTo>
                      <a:pt x="113" y="510"/>
                    </a:lnTo>
                    <a:lnTo>
                      <a:pt x="227" y="510"/>
                    </a:lnTo>
                    <a:lnTo>
                      <a:pt x="227" y="454"/>
                    </a:lnTo>
                    <a:lnTo>
                      <a:pt x="454" y="454"/>
                    </a:lnTo>
                    <a:lnTo>
                      <a:pt x="454" y="397"/>
                    </a:lnTo>
                    <a:lnTo>
                      <a:pt x="567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09" name="Freeform 5"/>
              <p:cNvSpPr>
                <a:spLocks/>
              </p:cNvSpPr>
              <p:nvPr/>
            </p:nvSpPr>
            <p:spPr bwMode="auto">
              <a:xfrm>
                <a:off x="2890838" y="8401050"/>
                <a:ext cx="809625" cy="809625"/>
              </a:xfrm>
              <a:custGeom>
                <a:avLst/>
                <a:gdLst>
                  <a:gd name="T0" fmla="*/ 0 w 510"/>
                  <a:gd name="T1" fmla="*/ 0 h 510"/>
                  <a:gd name="T2" fmla="*/ 113 w 510"/>
                  <a:gd name="T3" fmla="*/ 0 h 510"/>
                  <a:gd name="T4" fmla="*/ 113 w 510"/>
                  <a:gd name="T5" fmla="*/ 57 h 510"/>
                  <a:gd name="T6" fmla="*/ 283 w 510"/>
                  <a:gd name="T7" fmla="*/ 57 h 510"/>
                  <a:gd name="T8" fmla="*/ 283 w 510"/>
                  <a:gd name="T9" fmla="*/ 113 h 510"/>
                  <a:gd name="T10" fmla="*/ 340 w 510"/>
                  <a:gd name="T11" fmla="*/ 113 h 510"/>
                  <a:gd name="T12" fmla="*/ 340 w 510"/>
                  <a:gd name="T13" fmla="*/ 340 h 510"/>
                  <a:gd name="T14" fmla="*/ 397 w 510"/>
                  <a:gd name="T15" fmla="*/ 340 h 510"/>
                  <a:gd name="T16" fmla="*/ 397 w 510"/>
                  <a:gd name="T17" fmla="*/ 397 h 510"/>
                  <a:gd name="T18" fmla="*/ 510 w 510"/>
                  <a:gd name="T19" fmla="*/ 397 h 510"/>
                  <a:gd name="T20" fmla="*/ 510 w 510"/>
                  <a:gd name="T21" fmla="*/ 510 h 510"/>
                  <a:gd name="T22" fmla="*/ 397 w 510"/>
                  <a:gd name="T23" fmla="*/ 510 h 510"/>
                  <a:gd name="T24" fmla="*/ 397 w 510"/>
                  <a:gd name="T25" fmla="*/ 454 h 510"/>
                  <a:gd name="T26" fmla="*/ 283 w 510"/>
                  <a:gd name="T27" fmla="*/ 454 h 510"/>
                  <a:gd name="T28" fmla="*/ 283 w 510"/>
                  <a:gd name="T29" fmla="*/ 397 h 510"/>
                  <a:gd name="T30" fmla="*/ 226 w 510"/>
                  <a:gd name="T31" fmla="*/ 397 h 510"/>
                  <a:gd name="T32" fmla="*/ 226 w 510"/>
                  <a:gd name="T33" fmla="*/ 284 h 510"/>
                  <a:gd name="T34" fmla="*/ 170 w 510"/>
                  <a:gd name="T35" fmla="*/ 284 h 510"/>
                  <a:gd name="T36" fmla="*/ 170 w 510"/>
                  <a:gd name="T37" fmla="*/ 170 h 510"/>
                  <a:gd name="T38" fmla="*/ 113 w 510"/>
                  <a:gd name="T39" fmla="*/ 170 h 510"/>
                  <a:gd name="T40" fmla="*/ 113 w 510"/>
                  <a:gd name="T41" fmla="*/ 113 h 510"/>
                  <a:gd name="T42" fmla="*/ 56 w 510"/>
                  <a:gd name="T43" fmla="*/ 113 h 510"/>
                  <a:gd name="T44" fmla="*/ 56 w 510"/>
                  <a:gd name="T45" fmla="*/ 57 h 510"/>
                  <a:gd name="T46" fmla="*/ 0 w 510"/>
                  <a:gd name="T47" fmla="*/ 57 h 510"/>
                  <a:gd name="T48" fmla="*/ 0 w 510"/>
                  <a:gd name="T4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10" h="510">
                    <a:moveTo>
                      <a:pt x="0" y="0"/>
                    </a:moveTo>
                    <a:lnTo>
                      <a:pt x="113" y="0"/>
                    </a:lnTo>
                    <a:lnTo>
                      <a:pt x="113" y="57"/>
                    </a:lnTo>
                    <a:lnTo>
                      <a:pt x="283" y="57"/>
                    </a:lnTo>
                    <a:lnTo>
                      <a:pt x="283" y="113"/>
                    </a:lnTo>
                    <a:lnTo>
                      <a:pt x="340" y="113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510" y="397"/>
                    </a:lnTo>
                    <a:lnTo>
                      <a:pt x="510" y="510"/>
                    </a:lnTo>
                    <a:lnTo>
                      <a:pt x="397" y="510"/>
                    </a:lnTo>
                    <a:lnTo>
                      <a:pt x="397" y="454"/>
                    </a:lnTo>
                    <a:lnTo>
                      <a:pt x="283" y="454"/>
                    </a:lnTo>
                    <a:lnTo>
                      <a:pt x="283" y="397"/>
                    </a:lnTo>
                    <a:lnTo>
                      <a:pt x="226" y="397"/>
                    </a:lnTo>
                    <a:lnTo>
                      <a:pt x="226" y="284"/>
                    </a:lnTo>
                    <a:lnTo>
                      <a:pt x="170" y="284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10" name="Freeform 6"/>
              <p:cNvSpPr>
                <a:spLocks/>
              </p:cNvSpPr>
              <p:nvPr/>
            </p:nvSpPr>
            <p:spPr bwMode="auto">
              <a:xfrm>
                <a:off x="1720850" y="8131175"/>
                <a:ext cx="1528763" cy="1079500"/>
              </a:xfrm>
              <a:custGeom>
                <a:avLst/>
                <a:gdLst>
                  <a:gd name="T0" fmla="*/ 737 w 963"/>
                  <a:gd name="T1" fmla="*/ 170 h 680"/>
                  <a:gd name="T2" fmla="*/ 680 w 963"/>
                  <a:gd name="T3" fmla="*/ 170 h 680"/>
                  <a:gd name="T4" fmla="*/ 680 w 963"/>
                  <a:gd name="T5" fmla="*/ 113 h 680"/>
                  <a:gd name="T6" fmla="*/ 623 w 963"/>
                  <a:gd name="T7" fmla="*/ 113 h 680"/>
                  <a:gd name="T8" fmla="*/ 623 w 963"/>
                  <a:gd name="T9" fmla="*/ 57 h 680"/>
                  <a:gd name="T10" fmla="*/ 510 w 963"/>
                  <a:gd name="T11" fmla="*/ 57 h 680"/>
                  <a:gd name="T12" fmla="*/ 510 w 963"/>
                  <a:gd name="T13" fmla="*/ 0 h 680"/>
                  <a:gd name="T14" fmla="*/ 396 w 963"/>
                  <a:gd name="T15" fmla="*/ 0 h 680"/>
                  <a:gd name="T16" fmla="*/ 396 w 963"/>
                  <a:gd name="T17" fmla="*/ 57 h 680"/>
                  <a:gd name="T18" fmla="*/ 340 w 963"/>
                  <a:gd name="T19" fmla="*/ 57 h 680"/>
                  <a:gd name="T20" fmla="*/ 340 w 963"/>
                  <a:gd name="T21" fmla="*/ 113 h 680"/>
                  <a:gd name="T22" fmla="*/ 283 w 963"/>
                  <a:gd name="T23" fmla="*/ 113 h 680"/>
                  <a:gd name="T24" fmla="*/ 283 w 963"/>
                  <a:gd name="T25" fmla="*/ 170 h 680"/>
                  <a:gd name="T26" fmla="*/ 226 w 963"/>
                  <a:gd name="T27" fmla="*/ 170 h 680"/>
                  <a:gd name="T28" fmla="*/ 226 w 963"/>
                  <a:gd name="T29" fmla="*/ 227 h 680"/>
                  <a:gd name="T30" fmla="*/ 170 w 963"/>
                  <a:gd name="T31" fmla="*/ 227 h 680"/>
                  <a:gd name="T32" fmla="*/ 170 w 963"/>
                  <a:gd name="T33" fmla="*/ 283 h 680"/>
                  <a:gd name="T34" fmla="*/ 56 w 963"/>
                  <a:gd name="T35" fmla="*/ 283 h 680"/>
                  <a:gd name="T36" fmla="*/ 56 w 963"/>
                  <a:gd name="T37" fmla="*/ 397 h 680"/>
                  <a:gd name="T38" fmla="*/ 0 w 963"/>
                  <a:gd name="T39" fmla="*/ 397 h 680"/>
                  <a:gd name="T40" fmla="*/ 0 w 963"/>
                  <a:gd name="T41" fmla="*/ 454 h 680"/>
                  <a:gd name="T42" fmla="*/ 56 w 963"/>
                  <a:gd name="T43" fmla="*/ 454 h 680"/>
                  <a:gd name="T44" fmla="*/ 56 w 963"/>
                  <a:gd name="T45" fmla="*/ 567 h 680"/>
                  <a:gd name="T46" fmla="*/ 340 w 963"/>
                  <a:gd name="T47" fmla="*/ 567 h 680"/>
                  <a:gd name="T48" fmla="*/ 340 w 963"/>
                  <a:gd name="T49" fmla="*/ 624 h 680"/>
                  <a:gd name="T50" fmla="*/ 567 w 963"/>
                  <a:gd name="T51" fmla="*/ 624 h 680"/>
                  <a:gd name="T52" fmla="*/ 567 w 963"/>
                  <a:gd name="T53" fmla="*/ 680 h 680"/>
                  <a:gd name="T54" fmla="*/ 680 w 963"/>
                  <a:gd name="T55" fmla="*/ 680 h 680"/>
                  <a:gd name="T56" fmla="*/ 680 w 963"/>
                  <a:gd name="T57" fmla="*/ 624 h 680"/>
                  <a:gd name="T58" fmla="*/ 850 w 963"/>
                  <a:gd name="T59" fmla="*/ 624 h 680"/>
                  <a:gd name="T60" fmla="*/ 850 w 963"/>
                  <a:gd name="T61" fmla="*/ 567 h 680"/>
                  <a:gd name="T62" fmla="*/ 963 w 963"/>
                  <a:gd name="T63" fmla="*/ 567 h 680"/>
                  <a:gd name="T64" fmla="*/ 963 w 963"/>
                  <a:gd name="T65" fmla="*/ 454 h 680"/>
                  <a:gd name="T66" fmla="*/ 907 w 963"/>
                  <a:gd name="T67" fmla="*/ 454 h 680"/>
                  <a:gd name="T68" fmla="*/ 907 w 963"/>
                  <a:gd name="T69" fmla="*/ 340 h 680"/>
                  <a:gd name="T70" fmla="*/ 850 w 963"/>
                  <a:gd name="T71" fmla="*/ 340 h 680"/>
                  <a:gd name="T72" fmla="*/ 850 w 963"/>
                  <a:gd name="T73" fmla="*/ 283 h 680"/>
                  <a:gd name="T74" fmla="*/ 793 w 963"/>
                  <a:gd name="T75" fmla="*/ 283 h 680"/>
                  <a:gd name="T76" fmla="*/ 793 w 963"/>
                  <a:gd name="T77" fmla="*/ 227 h 680"/>
                  <a:gd name="T78" fmla="*/ 737 w 963"/>
                  <a:gd name="T79" fmla="*/ 227 h 680"/>
                  <a:gd name="T80" fmla="*/ 737 w 963"/>
                  <a:gd name="T81" fmla="*/ 17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63" h="680">
                    <a:moveTo>
                      <a:pt x="737" y="170"/>
                    </a:moveTo>
                    <a:lnTo>
                      <a:pt x="680" y="170"/>
                    </a:lnTo>
                    <a:lnTo>
                      <a:pt x="680" y="113"/>
                    </a:lnTo>
                    <a:lnTo>
                      <a:pt x="623" y="113"/>
                    </a:lnTo>
                    <a:lnTo>
                      <a:pt x="623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396" y="0"/>
                    </a:lnTo>
                    <a:lnTo>
                      <a:pt x="396" y="57"/>
                    </a:lnTo>
                    <a:lnTo>
                      <a:pt x="340" y="57"/>
                    </a:lnTo>
                    <a:lnTo>
                      <a:pt x="340" y="113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226" y="170"/>
                    </a:lnTo>
                    <a:lnTo>
                      <a:pt x="226" y="227"/>
                    </a:lnTo>
                    <a:lnTo>
                      <a:pt x="170" y="227"/>
                    </a:lnTo>
                    <a:lnTo>
                      <a:pt x="170" y="283"/>
                    </a:lnTo>
                    <a:lnTo>
                      <a:pt x="56" y="283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454"/>
                    </a:lnTo>
                    <a:lnTo>
                      <a:pt x="56" y="454"/>
                    </a:lnTo>
                    <a:lnTo>
                      <a:pt x="56" y="567"/>
                    </a:lnTo>
                    <a:lnTo>
                      <a:pt x="340" y="567"/>
                    </a:lnTo>
                    <a:lnTo>
                      <a:pt x="340" y="624"/>
                    </a:lnTo>
                    <a:lnTo>
                      <a:pt x="567" y="624"/>
                    </a:lnTo>
                    <a:lnTo>
                      <a:pt x="567" y="680"/>
                    </a:lnTo>
                    <a:lnTo>
                      <a:pt x="680" y="680"/>
                    </a:lnTo>
                    <a:lnTo>
                      <a:pt x="680" y="624"/>
                    </a:lnTo>
                    <a:lnTo>
                      <a:pt x="850" y="624"/>
                    </a:lnTo>
                    <a:lnTo>
                      <a:pt x="850" y="567"/>
                    </a:lnTo>
                    <a:lnTo>
                      <a:pt x="963" y="567"/>
                    </a:lnTo>
                    <a:lnTo>
                      <a:pt x="963" y="454"/>
                    </a:lnTo>
                    <a:lnTo>
                      <a:pt x="907" y="454"/>
                    </a:lnTo>
                    <a:lnTo>
                      <a:pt x="907" y="340"/>
                    </a:lnTo>
                    <a:lnTo>
                      <a:pt x="850" y="340"/>
                    </a:lnTo>
                    <a:lnTo>
                      <a:pt x="850" y="283"/>
                    </a:lnTo>
                    <a:lnTo>
                      <a:pt x="793" y="283"/>
                    </a:lnTo>
                    <a:lnTo>
                      <a:pt x="793" y="227"/>
                    </a:lnTo>
                    <a:lnTo>
                      <a:pt x="737" y="227"/>
                    </a:lnTo>
                    <a:lnTo>
                      <a:pt x="737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11" name="Freeform 7"/>
              <p:cNvSpPr>
                <a:spLocks/>
              </p:cNvSpPr>
              <p:nvPr/>
            </p:nvSpPr>
            <p:spPr bwMode="auto">
              <a:xfrm>
                <a:off x="1090613" y="6691313"/>
                <a:ext cx="1979613" cy="1889125"/>
              </a:xfrm>
              <a:custGeom>
                <a:avLst/>
                <a:gdLst>
                  <a:gd name="T0" fmla="*/ 453 w 1247"/>
                  <a:gd name="T1" fmla="*/ 1190 h 1190"/>
                  <a:gd name="T2" fmla="*/ 453 w 1247"/>
                  <a:gd name="T3" fmla="*/ 1134 h 1190"/>
                  <a:gd name="T4" fmla="*/ 283 w 1247"/>
                  <a:gd name="T5" fmla="*/ 1134 h 1190"/>
                  <a:gd name="T6" fmla="*/ 283 w 1247"/>
                  <a:gd name="T7" fmla="*/ 1077 h 1190"/>
                  <a:gd name="T8" fmla="*/ 226 w 1247"/>
                  <a:gd name="T9" fmla="*/ 1077 h 1190"/>
                  <a:gd name="T10" fmla="*/ 226 w 1247"/>
                  <a:gd name="T11" fmla="*/ 1020 h 1190"/>
                  <a:gd name="T12" fmla="*/ 170 w 1247"/>
                  <a:gd name="T13" fmla="*/ 1020 h 1190"/>
                  <a:gd name="T14" fmla="*/ 170 w 1247"/>
                  <a:gd name="T15" fmla="*/ 964 h 1190"/>
                  <a:gd name="T16" fmla="*/ 113 w 1247"/>
                  <a:gd name="T17" fmla="*/ 964 h 1190"/>
                  <a:gd name="T18" fmla="*/ 113 w 1247"/>
                  <a:gd name="T19" fmla="*/ 850 h 1190"/>
                  <a:gd name="T20" fmla="*/ 56 w 1247"/>
                  <a:gd name="T21" fmla="*/ 850 h 1190"/>
                  <a:gd name="T22" fmla="*/ 56 w 1247"/>
                  <a:gd name="T23" fmla="*/ 567 h 1190"/>
                  <a:gd name="T24" fmla="*/ 0 w 1247"/>
                  <a:gd name="T25" fmla="*/ 567 h 1190"/>
                  <a:gd name="T26" fmla="*/ 0 w 1247"/>
                  <a:gd name="T27" fmla="*/ 227 h 1190"/>
                  <a:gd name="T28" fmla="*/ 56 w 1247"/>
                  <a:gd name="T29" fmla="*/ 227 h 1190"/>
                  <a:gd name="T30" fmla="*/ 56 w 1247"/>
                  <a:gd name="T31" fmla="*/ 113 h 1190"/>
                  <a:gd name="T32" fmla="*/ 113 w 1247"/>
                  <a:gd name="T33" fmla="*/ 113 h 1190"/>
                  <a:gd name="T34" fmla="*/ 113 w 1247"/>
                  <a:gd name="T35" fmla="*/ 56 h 1190"/>
                  <a:gd name="T36" fmla="*/ 170 w 1247"/>
                  <a:gd name="T37" fmla="*/ 56 h 1190"/>
                  <a:gd name="T38" fmla="*/ 170 w 1247"/>
                  <a:gd name="T39" fmla="*/ 0 h 1190"/>
                  <a:gd name="T40" fmla="*/ 340 w 1247"/>
                  <a:gd name="T41" fmla="*/ 0 h 1190"/>
                  <a:gd name="T42" fmla="*/ 340 w 1247"/>
                  <a:gd name="T43" fmla="*/ 56 h 1190"/>
                  <a:gd name="T44" fmla="*/ 453 w 1247"/>
                  <a:gd name="T45" fmla="*/ 56 h 1190"/>
                  <a:gd name="T46" fmla="*/ 453 w 1247"/>
                  <a:gd name="T47" fmla="*/ 113 h 1190"/>
                  <a:gd name="T48" fmla="*/ 567 w 1247"/>
                  <a:gd name="T49" fmla="*/ 113 h 1190"/>
                  <a:gd name="T50" fmla="*/ 567 w 1247"/>
                  <a:gd name="T51" fmla="*/ 56 h 1190"/>
                  <a:gd name="T52" fmla="*/ 680 w 1247"/>
                  <a:gd name="T53" fmla="*/ 56 h 1190"/>
                  <a:gd name="T54" fmla="*/ 680 w 1247"/>
                  <a:gd name="T55" fmla="*/ 113 h 1190"/>
                  <a:gd name="T56" fmla="*/ 737 w 1247"/>
                  <a:gd name="T57" fmla="*/ 113 h 1190"/>
                  <a:gd name="T58" fmla="*/ 737 w 1247"/>
                  <a:gd name="T59" fmla="*/ 283 h 1190"/>
                  <a:gd name="T60" fmla="*/ 793 w 1247"/>
                  <a:gd name="T61" fmla="*/ 283 h 1190"/>
                  <a:gd name="T62" fmla="*/ 793 w 1247"/>
                  <a:gd name="T63" fmla="*/ 397 h 1190"/>
                  <a:gd name="T64" fmla="*/ 737 w 1247"/>
                  <a:gd name="T65" fmla="*/ 397 h 1190"/>
                  <a:gd name="T66" fmla="*/ 737 w 1247"/>
                  <a:gd name="T67" fmla="*/ 453 h 1190"/>
                  <a:gd name="T68" fmla="*/ 793 w 1247"/>
                  <a:gd name="T69" fmla="*/ 453 h 1190"/>
                  <a:gd name="T70" fmla="*/ 793 w 1247"/>
                  <a:gd name="T71" fmla="*/ 510 h 1190"/>
                  <a:gd name="T72" fmla="*/ 907 w 1247"/>
                  <a:gd name="T73" fmla="*/ 510 h 1190"/>
                  <a:gd name="T74" fmla="*/ 907 w 1247"/>
                  <a:gd name="T75" fmla="*/ 567 h 1190"/>
                  <a:gd name="T76" fmla="*/ 964 w 1247"/>
                  <a:gd name="T77" fmla="*/ 567 h 1190"/>
                  <a:gd name="T78" fmla="*/ 964 w 1247"/>
                  <a:gd name="T79" fmla="*/ 510 h 1190"/>
                  <a:gd name="T80" fmla="*/ 964 w 1247"/>
                  <a:gd name="T81" fmla="*/ 453 h 1190"/>
                  <a:gd name="T82" fmla="*/ 1247 w 1247"/>
                  <a:gd name="T83" fmla="*/ 453 h 1190"/>
                  <a:gd name="T84" fmla="*/ 1247 w 1247"/>
                  <a:gd name="T85" fmla="*/ 623 h 1190"/>
                  <a:gd name="T86" fmla="*/ 1134 w 1247"/>
                  <a:gd name="T87" fmla="*/ 623 h 1190"/>
                  <a:gd name="T88" fmla="*/ 1134 w 1247"/>
                  <a:gd name="T89" fmla="*/ 680 h 1190"/>
                  <a:gd name="T90" fmla="*/ 1020 w 1247"/>
                  <a:gd name="T91" fmla="*/ 680 h 1190"/>
                  <a:gd name="T92" fmla="*/ 1020 w 1247"/>
                  <a:gd name="T93" fmla="*/ 737 h 1190"/>
                  <a:gd name="T94" fmla="*/ 964 w 1247"/>
                  <a:gd name="T95" fmla="*/ 737 h 1190"/>
                  <a:gd name="T96" fmla="*/ 964 w 1247"/>
                  <a:gd name="T97" fmla="*/ 794 h 1190"/>
                  <a:gd name="T98" fmla="*/ 907 w 1247"/>
                  <a:gd name="T99" fmla="*/ 794 h 1190"/>
                  <a:gd name="T100" fmla="*/ 907 w 1247"/>
                  <a:gd name="T101" fmla="*/ 907 h 1190"/>
                  <a:gd name="T102" fmla="*/ 793 w 1247"/>
                  <a:gd name="T103" fmla="*/ 907 h 1190"/>
                  <a:gd name="T104" fmla="*/ 793 w 1247"/>
                  <a:gd name="T105" fmla="*/ 964 h 1190"/>
                  <a:gd name="T106" fmla="*/ 737 w 1247"/>
                  <a:gd name="T107" fmla="*/ 964 h 1190"/>
                  <a:gd name="T108" fmla="*/ 737 w 1247"/>
                  <a:gd name="T109" fmla="*/ 1020 h 1190"/>
                  <a:gd name="T110" fmla="*/ 680 w 1247"/>
                  <a:gd name="T111" fmla="*/ 1020 h 1190"/>
                  <a:gd name="T112" fmla="*/ 680 w 1247"/>
                  <a:gd name="T113" fmla="*/ 1077 h 1190"/>
                  <a:gd name="T114" fmla="*/ 623 w 1247"/>
                  <a:gd name="T115" fmla="*/ 1077 h 1190"/>
                  <a:gd name="T116" fmla="*/ 623 w 1247"/>
                  <a:gd name="T117" fmla="*/ 1134 h 1190"/>
                  <a:gd name="T118" fmla="*/ 567 w 1247"/>
                  <a:gd name="T119" fmla="*/ 1134 h 1190"/>
                  <a:gd name="T120" fmla="*/ 567 w 1247"/>
                  <a:gd name="T121" fmla="*/ 1190 h 1190"/>
                  <a:gd name="T122" fmla="*/ 510 w 1247"/>
                  <a:gd name="T123" fmla="*/ 1190 h 1190"/>
                  <a:gd name="T124" fmla="*/ 453 w 1247"/>
                  <a:gd name="T125" fmla="*/ 1190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47" h="1190">
                    <a:moveTo>
                      <a:pt x="453" y="1190"/>
                    </a:moveTo>
                    <a:lnTo>
                      <a:pt x="453" y="1134"/>
                    </a:lnTo>
                    <a:lnTo>
                      <a:pt x="283" y="1134"/>
                    </a:lnTo>
                    <a:lnTo>
                      <a:pt x="283" y="1077"/>
                    </a:lnTo>
                    <a:lnTo>
                      <a:pt x="226" y="1077"/>
                    </a:lnTo>
                    <a:lnTo>
                      <a:pt x="226" y="1020"/>
                    </a:lnTo>
                    <a:lnTo>
                      <a:pt x="170" y="1020"/>
                    </a:lnTo>
                    <a:lnTo>
                      <a:pt x="170" y="964"/>
                    </a:lnTo>
                    <a:lnTo>
                      <a:pt x="113" y="964"/>
                    </a:lnTo>
                    <a:lnTo>
                      <a:pt x="113" y="850"/>
                    </a:lnTo>
                    <a:lnTo>
                      <a:pt x="56" y="850"/>
                    </a:lnTo>
                    <a:lnTo>
                      <a:pt x="56" y="567"/>
                    </a:lnTo>
                    <a:lnTo>
                      <a:pt x="0" y="567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113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340" y="0"/>
                    </a:lnTo>
                    <a:lnTo>
                      <a:pt x="340" y="56"/>
                    </a:lnTo>
                    <a:lnTo>
                      <a:pt x="453" y="56"/>
                    </a:lnTo>
                    <a:lnTo>
                      <a:pt x="453" y="113"/>
                    </a:lnTo>
                    <a:lnTo>
                      <a:pt x="567" y="113"/>
                    </a:lnTo>
                    <a:lnTo>
                      <a:pt x="567" y="56"/>
                    </a:lnTo>
                    <a:lnTo>
                      <a:pt x="680" y="56"/>
                    </a:lnTo>
                    <a:lnTo>
                      <a:pt x="680" y="113"/>
                    </a:lnTo>
                    <a:lnTo>
                      <a:pt x="737" y="113"/>
                    </a:lnTo>
                    <a:lnTo>
                      <a:pt x="737" y="283"/>
                    </a:lnTo>
                    <a:lnTo>
                      <a:pt x="793" y="283"/>
                    </a:lnTo>
                    <a:lnTo>
                      <a:pt x="793" y="397"/>
                    </a:lnTo>
                    <a:lnTo>
                      <a:pt x="737" y="397"/>
                    </a:lnTo>
                    <a:lnTo>
                      <a:pt x="737" y="453"/>
                    </a:lnTo>
                    <a:lnTo>
                      <a:pt x="793" y="453"/>
                    </a:lnTo>
                    <a:lnTo>
                      <a:pt x="793" y="510"/>
                    </a:lnTo>
                    <a:lnTo>
                      <a:pt x="907" y="510"/>
                    </a:lnTo>
                    <a:lnTo>
                      <a:pt x="907" y="567"/>
                    </a:lnTo>
                    <a:lnTo>
                      <a:pt x="964" y="567"/>
                    </a:lnTo>
                    <a:lnTo>
                      <a:pt x="964" y="510"/>
                    </a:lnTo>
                    <a:lnTo>
                      <a:pt x="964" y="453"/>
                    </a:lnTo>
                    <a:lnTo>
                      <a:pt x="1247" y="453"/>
                    </a:lnTo>
                    <a:lnTo>
                      <a:pt x="1247" y="623"/>
                    </a:lnTo>
                    <a:lnTo>
                      <a:pt x="1134" y="623"/>
                    </a:lnTo>
                    <a:lnTo>
                      <a:pt x="1134" y="680"/>
                    </a:lnTo>
                    <a:lnTo>
                      <a:pt x="1020" y="680"/>
                    </a:lnTo>
                    <a:lnTo>
                      <a:pt x="1020" y="737"/>
                    </a:lnTo>
                    <a:lnTo>
                      <a:pt x="964" y="737"/>
                    </a:lnTo>
                    <a:lnTo>
                      <a:pt x="964" y="794"/>
                    </a:lnTo>
                    <a:lnTo>
                      <a:pt x="907" y="794"/>
                    </a:lnTo>
                    <a:lnTo>
                      <a:pt x="907" y="907"/>
                    </a:lnTo>
                    <a:lnTo>
                      <a:pt x="793" y="907"/>
                    </a:lnTo>
                    <a:lnTo>
                      <a:pt x="793" y="964"/>
                    </a:lnTo>
                    <a:lnTo>
                      <a:pt x="737" y="964"/>
                    </a:lnTo>
                    <a:lnTo>
                      <a:pt x="737" y="1020"/>
                    </a:lnTo>
                    <a:lnTo>
                      <a:pt x="680" y="1020"/>
                    </a:lnTo>
                    <a:lnTo>
                      <a:pt x="680" y="1077"/>
                    </a:lnTo>
                    <a:lnTo>
                      <a:pt x="623" y="1077"/>
                    </a:lnTo>
                    <a:lnTo>
                      <a:pt x="623" y="1134"/>
                    </a:lnTo>
                    <a:lnTo>
                      <a:pt x="567" y="1134"/>
                    </a:lnTo>
                    <a:lnTo>
                      <a:pt x="567" y="1190"/>
                    </a:lnTo>
                    <a:lnTo>
                      <a:pt x="510" y="1190"/>
                    </a:lnTo>
                    <a:lnTo>
                      <a:pt x="453" y="119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12" name="Freeform 8"/>
              <p:cNvSpPr>
                <a:spLocks/>
              </p:cNvSpPr>
              <p:nvPr/>
            </p:nvSpPr>
            <p:spPr bwMode="auto">
              <a:xfrm>
                <a:off x="2260600" y="5970588"/>
                <a:ext cx="2430463" cy="2520950"/>
              </a:xfrm>
              <a:custGeom>
                <a:avLst/>
                <a:gdLst>
                  <a:gd name="T0" fmla="*/ 680 w 1531"/>
                  <a:gd name="T1" fmla="*/ 1191 h 1588"/>
                  <a:gd name="T2" fmla="*/ 737 w 1531"/>
                  <a:gd name="T3" fmla="*/ 907 h 1588"/>
                  <a:gd name="T4" fmla="*/ 850 w 1531"/>
                  <a:gd name="T5" fmla="*/ 851 h 1588"/>
                  <a:gd name="T6" fmla="*/ 907 w 1531"/>
                  <a:gd name="T7" fmla="*/ 794 h 1588"/>
                  <a:gd name="T8" fmla="*/ 1020 w 1531"/>
                  <a:gd name="T9" fmla="*/ 737 h 1588"/>
                  <a:gd name="T10" fmla="*/ 1134 w 1531"/>
                  <a:gd name="T11" fmla="*/ 681 h 1588"/>
                  <a:gd name="T12" fmla="*/ 1190 w 1531"/>
                  <a:gd name="T13" fmla="*/ 624 h 1588"/>
                  <a:gd name="T14" fmla="*/ 1247 w 1531"/>
                  <a:gd name="T15" fmla="*/ 567 h 1588"/>
                  <a:gd name="T16" fmla="*/ 1361 w 1531"/>
                  <a:gd name="T17" fmla="*/ 567 h 1588"/>
                  <a:gd name="T18" fmla="*/ 1474 w 1531"/>
                  <a:gd name="T19" fmla="*/ 510 h 1588"/>
                  <a:gd name="T20" fmla="*/ 1531 w 1531"/>
                  <a:gd name="T21" fmla="*/ 454 h 1588"/>
                  <a:gd name="T22" fmla="*/ 1304 w 1531"/>
                  <a:gd name="T23" fmla="*/ 114 h 1588"/>
                  <a:gd name="T24" fmla="*/ 1190 w 1531"/>
                  <a:gd name="T25" fmla="*/ 170 h 1588"/>
                  <a:gd name="T26" fmla="*/ 1134 w 1531"/>
                  <a:gd name="T27" fmla="*/ 114 h 1588"/>
                  <a:gd name="T28" fmla="*/ 1077 w 1531"/>
                  <a:gd name="T29" fmla="*/ 57 h 1588"/>
                  <a:gd name="T30" fmla="*/ 964 w 1531"/>
                  <a:gd name="T31" fmla="*/ 0 h 1588"/>
                  <a:gd name="T32" fmla="*/ 907 w 1531"/>
                  <a:gd name="T33" fmla="*/ 114 h 1588"/>
                  <a:gd name="T34" fmla="*/ 794 w 1531"/>
                  <a:gd name="T35" fmla="*/ 170 h 1588"/>
                  <a:gd name="T36" fmla="*/ 623 w 1531"/>
                  <a:gd name="T37" fmla="*/ 114 h 1588"/>
                  <a:gd name="T38" fmla="*/ 510 w 1531"/>
                  <a:gd name="T39" fmla="*/ 454 h 1588"/>
                  <a:gd name="T40" fmla="*/ 283 w 1531"/>
                  <a:gd name="T41" fmla="*/ 510 h 1588"/>
                  <a:gd name="T42" fmla="*/ 0 w 1531"/>
                  <a:gd name="T43" fmla="*/ 567 h 1588"/>
                  <a:gd name="T44" fmla="*/ 56 w 1531"/>
                  <a:gd name="T45" fmla="*/ 737 h 1588"/>
                  <a:gd name="T46" fmla="*/ 0 w 1531"/>
                  <a:gd name="T47" fmla="*/ 851 h 1588"/>
                  <a:gd name="T48" fmla="*/ 56 w 1531"/>
                  <a:gd name="T49" fmla="*/ 907 h 1588"/>
                  <a:gd name="T50" fmla="*/ 170 w 1531"/>
                  <a:gd name="T51" fmla="*/ 964 h 1588"/>
                  <a:gd name="T52" fmla="*/ 227 w 1531"/>
                  <a:gd name="T53" fmla="*/ 1021 h 1588"/>
                  <a:gd name="T54" fmla="*/ 510 w 1531"/>
                  <a:gd name="T55" fmla="*/ 907 h 1588"/>
                  <a:gd name="T56" fmla="*/ 397 w 1531"/>
                  <a:gd name="T57" fmla="*/ 1077 h 1588"/>
                  <a:gd name="T58" fmla="*/ 283 w 1531"/>
                  <a:gd name="T59" fmla="*/ 1134 h 1588"/>
                  <a:gd name="T60" fmla="*/ 227 w 1531"/>
                  <a:gd name="T61" fmla="*/ 1191 h 1588"/>
                  <a:gd name="T62" fmla="*/ 170 w 1531"/>
                  <a:gd name="T63" fmla="*/ 1248 h 1588"/>
                  <a:gd name="T64" fmla="*/ 283 w 1531"/>
                  <a:gd name="T65" fmla="*/ 1418 h 1588"/>
                  <a:gd name="T66" fmla="*/ 340 w 1531"/>
                  <a:gd name="T67" fmla="*/ 1474 h 1588"/>
                  <a:gd name="T68" fmla="*/ 510 w 1531"/>
                  <a:gd name="T69" fmla="*/ 1531 h 1588"/>
                  <a:gd name="T70" fmla="*/ 680 w 1531"/>
                  <a:gd name="T71" fmla="*/ 1588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31" h="1588">
                    <a:moveTo>
                      <a:pt x="680" y="1588"/>
                    </a:moveTo>
                    <a:lnTo>
                      <a:pt x="680" y="1191"/>
                    </a:lnTo>
                    <a:lnTo>
                      <a:pt x="737" y="1191"/>
                    </a:lnTo>
                    <a:lnTo>
                      <a:pt x="737" y="907"/>
                    </a:lnTo>
                    <a:lnTo>
                      <a:pt x="850" y="907"/>
                    </a:lnTo>
                    <a:lnTo>
                      <a:pt x="850" y="851"/>
                    </a:lnTo>
                    <a:lnTo>
                      <a:pt x="907" y="851"/>
                    </a:lnTo>
                    <a:lnTo>
                      <a:pt x="907" y="794"/>
                    </a:lnTo>
                    <a:lnTo>
                      <a:pt x="1020" y="794"/>
                    </a:lnTo>
                    <a:lnTo>
                      <a:pt x="1020" y="737"/>
                    </a:lnTo>
                    <a:lnTo>
                      <a:pt x="1134" y="737"/>
                    </a:lnTo>
                    <a:lnTo>
                      <a:pt x="1134" y="681"/>
                    </a:lnTo>
                    <a:lnTo>
                      <a:pt x="1190" y="681"/>
                    </a:lnTo>
                    <a:lnTo>
                      <a:pt x="1190" y="624"/>
                    </a:lnTo>
                    <a:lnTo>
                      <a:pt x="1247" y="624"/>
                    </a:lnTo>
                    <a:lnTo>
                      <a:pt x="1247" y="567"/>
                    </a:lnTo>
                    <a:lnTo>
                      <a:pt x="1304" y="567"/>
                    </a:lnTo>
                    <a:lnTo>
                      <a:pt x="1361" y="567"/>
                    </a:lnTo>
                    <a:lnTo>
                      <a:pt x="1361" y="510"/>
                    </a:lnTo>
                    <a:lnTo>
                      <a:pt x="1474" y="510"/>
                    </a:lnTo>
                    <a:lnTo>
                      <a:pt x="1474" y="454"/>
                    </a:lnTo>
                    <a:lnTo>
                      <a:pt x="1531" y="454"/>
                    </a:lnTo>
                    <a:lnTo>
                      <a:pt x="1531" y="114"/>
                    </a:lnTo>
                    <a:lnTo>
                      <a:pt x="1304" y="114"/>
                    </a:lnTo>
                    <a:lnTo>
                      <a:pt x="1304" y="170"/>
                    </a:lnTo>
                    <a:lnTo>
                      <a:pt x="1190" y="170"/>
                    </a:lnTo>
                    <a:lnTo>
                      <a:pt x="1190" y="114"/>
                    </a:lnTo>
                    <a:lnTo>
                      <a:pt x="1134" y="114"/>
                    </a:lnTo>
                    <a:lnTo>
                      <a:pt x="1134" y="57"/>
                    </a:lnTo>
                    <a:lnTo>
                      <a:pt x="1077" y="57"/>
                    </a:lnTo>
                    <a:lnTo>
                      <a:pt x="1077" y="0"/>
                    </a:lnTo>
                    <a:lnTo>
                      <a:pt x="964" y="0"/>
                    </a:lnTo>
                    <a:lnTo>
                      <a:pt x="964" y="114"/>
                    </a:lnTo>
                    <a:lnTo>
                      <a:pt x="907" y="114"/>
                    </a:lnTo>
                    <a:lnTo>
                      <a:pt x="907" y="170"/>
                    </a:lnTo>
                    <a:lnTo>
                      <a:pt x="794" y="170"/>
                    </a:lnTo>
                    <a:lnTo>
                      <a:pt x="794" y="114"/>
                    </a:lnTo>
                    <a:lnTo>
                      <a:pt x="623" y="114"/>
                    </a:lnTo>
                    <a:lnTo>
                      <a:pt x="623" y="454"/>
                    </a:lnTo>
                    <a:lnTo>
                      <a:pt x="510" y="454"/>
                    </a:lnTo>
                    <a:lnTo>
                      <a:pt x="510" y="510"/>
                    </a:lnTo>
                    <a:lnTo>
                      <a:pt x="283" y="510"/>
                    </a:lnTo>
                    <a:lnTo>
                      <a:pt x="283" y="567"/>
                    </a:lnTo>
                    <a:lnTo>
                      <a:pt x="0" y="567"/>
                    </a:lnTo>
                    <a:lnTo>
                      <a:pt x="0" y="737"/>
                    </a:lnTo>
                    <a:lnTo>
                      <a:pt x="56" y="737"/>
                    </a:lnTo>
                    <a:lnTo>
                      <a:pt x="56" y="851"/>
                    </a:lnTo>
                    <a:lnTo>
                      <a:pt x="0" y="851"/>
                    </a:lnTo>
                    <a:lnTo>
                      <a:pt x="0" y="907"/>
                    </a:lnTo>
                    <a:lnTo>
                      <a:pt x="56" y="907"/>
                    </a:lnTo>
                    <a:lnTo>
                      <a:pt x="56" y="964"/>
                    </a:lnTo>
                    <a:lnTo>
                      <a:pt x="170" y="964"/>
                    </a:lnTo>
                    <a:lnTo>
                      <a:pt x="170" y="1021"/>
                    </a:lnTo>
                    <a:lnTo>
                      <a:pt x="227" y="1021"/>
                    </a:lnTo>
                    <a:lnTo>
                      <a:pt x="227" y="907"/>
                    </a:lnTo>
                    <a:lnTo>
                      <a:pt x="510" y="907"/>
                    </a:lnTo>
                    <a:lnTo>
                      <a:pt x="510" y="1077"/>
                    </a:lnTo>
                    <a:lnTo>
                      <a:pt x="397" y="1077"/>
                    </a:lnTo>
                    <a:lnTo>
                      <a:pt x="397" y="1134"/>
                    </a:lnTo>
                    <a:lnTo>
                      <a:pt x="283" y="1134"/>
                    </a:lnTo>
                    <a:lnTo>
                      <a:pt x="283" y="1191"/>
                    </a:lnTo>
                    <a:lnTo>
                      <a:pt x="227" y="1191"/>
                    </a:lnTo>
                    <a:lnTo>
                      <a:pt x="227" y="1248"/>
                    </a:lnTo>
                    <a:lnTo>
                      <a:pt x="170" y="1248"/>
                    </a:lnTo>
                    <a:lnTo>
                      <a:pt x="170" y="1418"/>
                    </a:lnTo>
                    <a:lnTo>
                      <a:pt x="283" y="1418"/>
                    </a:lnTo>
                    <a:lnTo>
                      <a:pt x="283" y="1474"/>
                    </a:lnTo>
                    <a:lnTo>
                      <a:pt x="340" y="1474"/>
                    </a:lnTo>
                    <a:lnTo>
                      <a:pt x="340" y="1531"/>
                    </a:lnTo>
                    <a:lnTo>
                      <a:pt x="510" y="1531"/>
                    </a:lnTo>
                    <a:lnTo>
                      <a:pt x="510" y="1588"/>
                    </a:lnTo>
                    <a:lnTo>
                      <a:pt x="680" y="158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13" name="Freeform 9"/>
              <p:cNvSpPr>
                <a:spLocks/>
              </p:cNvSpPr>
              <p:nvPr/>
            </p:nvSpPr>
            <p:spPr bwMode="auto">
              <a:xfrm>
                <a:off x="1449388" y="5610225"/>
                <a:ext cx="1800225" cy="1260475"/>
              </a:xfrm>
              <a:custGeom>
                <a:avLst/>
                <a:gdLst>
                  <a:gd name="T0" fmla="*/ 0 w 1134"/>
                  <a:gd name="T1" fmla="*/ 624 h 794"/>
                  <a:gd name="T2" fmla="*/ 0 w 1134"/>
                  <a:gd name="T3" fmla="*/ 511 h 794"/>
                  <a:gd name="T4" fmla="*/ 57 w 1134"/>
                  <a:gd name="T5" fmla="*/ 511 h 794"/>
                  <a:gd name="T6" fmla="*/ 57 w 1134"/>
                  <a:gd name="T7" fmla="*/ 284 h 794"/>
                  <a:gd name="T8" fmla="*/ 114 w 1134"/>
                  <a:gd name="T9" fmla="*/ 284 h 794"/>
                  <a:gd name="T10" fmla="*/ 114 w 1134"/>
                  <a:gd name="T11" fmla="*/ 227 h 794"/>
                  <a:gd name="T12" fmla="*/ 284 w 1134"/>
                  <a:gd name="T13" fmla="*/ 227 h 794"/>
                  <a:gd name="T14" fmla="*/ 284 w 1134"/>
                  <a:gd name="T15" fmla="*/ 57 h 794"/>
                  <a:gd name="T16" fmla="*/ 454 w 1134"/>
                  <a:gd name="T17" fmla="*/ 57 h 794"/>
                  <a:gd name="T18" fmla="*/ 454 w 1134"/>
                  <a:gd name="T19" fmla="*/ 0 h 794"/>
                  <a:gd name="T20" fmla="*/ 1021 w 1134"/>
                  <a:gd name="T21" fmla="*/ 0 h 794"/>
                  <a:gd name="T22" fmla="*/ 1021 w 1134"/>
                  <a:gd name="T23" fmla="*/ 57 h 794"/>
                  <a:gd name="T24" fmla="*/ 908 w 1134"/>
                  <a:gd name="T25" fmla="*/ 57 h 794"/>
                  <a:gd name="T26" fmla="*/ 908 w 1134"/>
                  <a:gd name="T27" fmla="*/ 170 h 794"/>
                  <a:gd name="T28" fmla="*/ 1021 w 1134"/>
                  <a:gd name="T29" fmla="*/ 170 h 794"/>
                  <a:gd name="T30" fmla="*/ 1021 w 1134"/>
                  <a:gd name="T31" fmla="*/ 341 h 794"/>
                  <a:gd name="T32" fmla="*/ 1134 w 1134"/>
                  <a:gd name="T33" fmla="*/ 341 h 794"/>
                  <a:gd name="T34" fmla="*/ 1134 w 1134"/>
                  <a:gd name="T35" fmla="*/ 681 h 794"/>
                  <a:gd name="T36" fmla="*/ 1021 w 1134"/>
                  <a:gd name="T37" fmla="*/ 681 h 794"/>
                  <a:gd name="T38" fmla="*/ 1021 w 1134"/>
                  <a:gd name="T39" fmla="*/ 737 h 794"/>
                  <a:gd name="T40" fmla="*/ 794 w 1134"/>
                  <a:gd name="T41" fmla="*/ 737 h 794"/>
                  <a:gd name="T42" fmla="*/ 794 w 1134"/>
                  <a:gd name="T43" fmla="*/ 794 h 794"/>
                  <a:gd name="T44" fmla="*/ 454 w 1134"/>
                  <a:gd name="T45" fmla="*/ 794 h 794"/>
                  <a:gd name="T46" fmla="*/ 454 w 1134"/>
                  <a:gd name="T47" fmla="*/ 737 h 794"/>
                  <a:gd name="T48" fmla="*/ 341 w 1134"/>
                  <a:gd name="T49" fmla="*/ 737 h 794"/>
                  <a:gd name="T50" fmla="*/ 341 w 1134"/>
                  <a:gd name="T51" fmla="*/ 794 h 794"/>
                  <a:gd name="T52" fmla="*/ 227 w 1134"/>
                  <a:gd name="T53" fmla="*/ 794 h 794"/>
                  <a:gd name="T54" fmla="*/ 227 w 1134"/>
                  <a:gd name="T55" fmla="*/ 737 h 794"/>
                  <a:gd name="T56" fmla="*/ 114 w 1134"/>
                  <a:gd name="T57" fmla="*/ 737 h 794"/>
                  <a:gd name="T58" fmla="*/ 114 w 1134"/>
                  <a:gd name="T59" fmla="*/ 681 h 794"/>
                  <a:gd name="T60" fmla="*/ 57 w 1134"/>
                  <a:gd name="T61" fmla="*/ 681 h 794"/>
                  <a:gd name="T62" fmla="*/ 0 w 1134"/>
                  <a:gd name="T63" fmla="*/ 681 h 794"/>
                  <a:gd name="T64" fmla="*/ 0 w 1134"/>
                  <a:gd name="T65" fmla="*/ 62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34" h="794">
                    <a:moveTo>
                      <a:pt x="0" y="624"/>
                    </a:moveTo>
                    <a:lnTo>
                      <a:pt x="0" y="511"/>
                    </a:lnTo>
                    <a:lnTo>
                      <a:pt x="57" y="511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227"/>
                    </a:lnTo>
                    <a:lnTo>
                      <a:pt x="284" y="227"/>
                    </a:lnTo>
                    <a:lnTo>
                      <a:pt x="284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1021" y="0"/>
                    </a:lnTo>
                    <a:lnTo>
                      <a:pt x="1021" y="57"/>
                    </a:lnTo>
                    <a:lnTo>
                      <a:pt x="908" y="57"/>
                    </a:lnTo>
                    <a:lnTo>
                      <a:pt x="908" y="170"/>
                    </a:lnTo>
                    <a:lnTo>
                      <a:pt x="1021" y="170"/>
                    </a:lnTo>
                    <a:lnTo>
                      <a:pt x="1021" y="341"/>
                    </a:lnTo>
                    <a:lnTo>
                      <a:pt x="1134" y="341"/>
                    </a:lnTo>
                    <a:lnTo>
                      <a:pt x="1134" y="681"/>
                    </a:lnTo>
                    <a:lnTo>
                      <a:pt x="1021" y="681"/>
                    </a:lnTo>
                    <a:lnTo>
                      <a:pt x="1021" y="737"/>
                    </a:lnTo>
                    <a:lnTo>
                      <a:pt x="794" y="737"/>
                    </a:lnTo>
                    <a:lnTo>
                      <a:pt x="794" y="794"/>
                    </a:lnTo>
                    <a:lnTo>
                      <a:pt x="454" y="794"/>
                    </a:lnTo>
                    <a:lnTo>
                      <a:pt x="454" y="737"/>
                    </a:lnTo>
                    <a:lnTo>
                      <a:pt x="341" y="737"/>
                    </a:lnTo>
                    <a:lnTo>
                      <a:pt x="341" y="794"/>
                    </a:lnTo>
                    <a:lnTo>
                      <a:pt x="227" y="794"/>
                    </a:lnTo>
                    <a:lnTo>
                      <a:pt x="227" y="737"/>
                    </a:lnTo>
                    <a:lnTo>
                      <a:pt x="114" y="737"/>
                    </a:lnTo>
                    <a:lnTo>
                      <a:pt x="114" y="681"/>
                    </a:lnTo>
                    <a:lnTo>
                      <a:pt x="57" y="681"/>
                    </a:lnTo>
                    <a:lnTo>
                      <a:pt x="0" y="681"/>
                    </a:lnTo>
                    <a:lnTo>
                      <a:pt x="0" y="62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14" name="Freeform 10"/>
              <p:cNvSpPr>
                <a:spLocks/>
              </p:cNvSpPr>
              <p:nvPr/>
            </p:nvSpPr>
            <p:spPr bwMode="auto">
              <a:xfrm>
                <a:off x="2890838" y="5610225"/>
                <a:ext cx="539750" cy="541338"/>
              </a:xfrm>
              <a:custGeom>
                <a:avLst/>
                <a:gdLst>
                  <a:gd name="T0" fmla="*/ 113 w 340"/>
                  <a:gd name="T1" fmla="*/ 0 h 341"/>
                  <a:gd name="T2" fmla="*/ 170 w 340"/>
                  <a:gd name="T3" fmla="*/ 0 h 341"/>
                  <a:gd name="T4" fmla="*/ 170 w 340"/>
                  <a:gd name="T5" fmla="*/ 57 h 341"/>
                  <a:gd name="T6" fmla="*/ 340 w 340"/>
                  <a:gd name="T7" fmla="*/ 57 h 341"/>
                  <a:gd name="T8" fmla="*/ 340 w 340"/>
                  <a:gd name="T9" fmla="*/ 170 h 341"/>
                  <a:gd name="T10" fmla="*/ 226 w 340"/>
                  <a:gd name="T11" fmla="*/ 170 h 341"/>
                  <a:gd name="T12" fmla="*/ 226 w 340"/>
                  <a:gd name="T13" fmla="*/ 227 h 341"/>
                  <a:gd name="T14" fmla="*/ 340 w 340"/>
                  <a:gd name="T15" fmla="*/ 227 h 341"/>
                  <a:gd name="T16" fmla="*/ 340 w 340"/>
                  <a:gd name="T17" fmla="*/ 341 h 341"/>
                  <a:gd name="T18" fmla="*/ 113 w 340"/>
                  <a:gd name="T19" fmla="*/ 341 h 341"/>
                  <a:gd name="T20" fmla="*/ 113 w 340"/>
                  <a:gd name="T21" fmla="*/ 170 h 341"/>
                  <a:gd name="T22" fmla="*/ 0 w 340"/>
                  <a:gd name="T23" fmla="*/ 170 h 341"/>
                  <a:gd name="T24" fmla="*/ 0 w 340"/>
                  <a:gd name="T25" fmla="*/ 57 h 341"/>
                  <a:gd name="T26" fmla="*/ 113 w 340"/>
                  <a:gd name="T27" fmla="*/ 57 h 341"/>
                  <a:gd name="T28" fmla="*/ 113 w 340"/>
                  <a:gd name="T2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341">
                    <a:moveTo>
                      <a:pt x="113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340" y="57"/>
                    </a:lnTo>
                    <a:lnTo>
                      <a:pt x="340" y="170"/>
                    </a:lnTo>
                    <a:lnTo>
                      <a:pt x="226" y="170"/>
                    </a:lnTo>
                    <a:lnTo>
                      <a:pt x="226" y="227"/>
                    </a:lnTo>
                    <a:lnTo>
                      <a:pt x="340" y="227"/>
                    </a:lnTo>
                    <a:lnTo>
                      <a:pt x="340" y="341"/>
                    </a:lnTo>
                    <a:lnTo>
                      <a:pt x="113" y="341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57"/>
                    </a:lnTo>
                    <a:lnTo>
                      <a:pt x="113" y="5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15" name="Freeform 11"/>
              <p:cNvSpPr>
                <a:spLocks/>
              </p:cNvSpPr>
              <p:nvPr/>
            </p:nvSpPr>
            <p:spPr bwMode="auto">
              <a:xfrm>
                <a:off x="279400" y="2909888"/>
                <a:ext cx="3421063" cy="3060700"/>
              </a:xfrm>
              <a:custGeom>
                <a:avLst/>
                <a:gdLst>
                  <a:gd name="T0" fmla="*/ 1021 w 2155"/>
                  <a:gd name="T1" fmla="*/ 1928 h 1928"/>
                  <a:gd name="T2" fmla="*/ 1191 w 2155"/>
                  <a:gd name="T3" fmla="*/ 1758 h 1928"/>
                  <a:gd name="T4" fmla="*/ 1758 w 2155"/>
                  <a:gd name="T5" fmla="*/ 1701 h 1928"/>
                  <a:gd name="T6" fmla="*/ 1815 w 2155"/>
                  <a:gd name="T7" fmla="*/ 1588 h 1928"/>
                  <a:gd name="T8" fmla="*/ 1871 w 2155"/>
                  <a:gd name="T9" fmla="*/ 1475 h 1928"/>
                  <a:gd name="T10" fmla="*/ 1815 w 2155"/>
                  <a:gd name="T11" fmla="*/ 1418 h 1928"/>
                  <a:gd name="T12" fmla="*/ 1645 w 2155"/>
                  <a:gd name="T13" fmla="*/ 1361 h 1928"/>
                  <a:gd name="T14" fmla="*/ 1588 w 2155"/>
                  <a:gd name="T15" fmla="*/ 1248 h 1928"/>
                  <a:gd name="T16" fmla="*/ 1645 w 2155"/>
                  <a:gd name="T17" fmla="*/ 1134 h 1928"/>
                  <a:gd name="T18" fmla="*/ 1701 w 2155"/>
                  <a:gd name="T19" fmla="*/ 907 h 1928"/>
                  <a:gd name="T20" fmla="*/ 1758 w 2155"/>
                  <a:gd name="T21" fmla="*/ 851 h 1928"/>
                  <a:gd name="T22" fmla="*/ 1871 w 2155"/>
                  <a:gd name="T23" fmla="*/ 794 h 1928"/>
                  <a:gd name="T24" fmla="*/ 2098 w 2155"/>
                  <a:gd name="T25" fmla="*/ 737 h 1928"/>
                  <a:gd name="T26" fmla="*/ 2155 w 2155"/>
                  <a:gd name="T27" fmla="*/ 624 h 1928"/>
                  <a:gd name="T28" fmla="*/ 1985 w 2155"/>
                  <a:gd name="T29" fmla="*/ 340 h 1928"/>
                  <a:gd name="T30" fmla="*/ 1815 w 2155"/>
                  <a:gd name="T31" fmla="*/ 284 h 1928"/>
                  <a:gd name="T32" fmla="*/ 1645 w 2155"/>
                  <a:gd name="T33" fmla="*/ 340 h 1928"/>
                  <a:gd name="T34" fmla="*/ 1588 w 2155"/>
                  <a:gd name="T35" fmla="*/ 284 h 1928"/>
                  <a:gd name="T36" fmla="*/ 1531 w 2155"/>
                  <a:gd name="T37" fmla="*/ 227 h 1928"/>
                  <a:gd name="T38" fmla="*/ 1361 w 2155"/>
                  <a:gd name="T39" fmla="*/ 170 h 1928"/>
                  <a:gd name="T40" fmla="*/ 1191 w 2155"/>
                  <a:gd name="T41" fmla="*/ 57 h 1928"/>
                  <a:gd name="T42" fmla="*/ 1134 w 2155"/>
                  <a:gd name="T43" fmla="*/ 0 h 1928"/>
                  <a:gd name="T44" fmla="*/ 1078 w 2155"/>
                  <a:gd name="T45" fmla="*/ 114 h 1928"/>
                  <a:gd name="T46" fmla="*/ 1021 w 2155"/>
                  <a:gd name="T47" fmla="*/ 170 h 1928"/>
                  <a:gd name="T48" fmla="*/ 964 w 2155"/>
                  <a:gd name="T49" fmla="*/ 227 h 1928"/>
                  <a:gd name="T50" fmla="*/ 908 w 2155"/>
                  <a:gd name="T51" fmla="*/ 284 h 1928"/>
                  <a:gd name="T52" fmla="*/ 737 w 2155"/>
                  <a:gd name="T53" fmla="*/ 340 h 1928"/>
                  <a:gd name="T54" fmla="*/ 567 w 2155"/>
                  <a:gd name="T55" fmla="*/ 397 h 1928"/>
                  <a:gd name="T56" fmla="*/ 454 w 2155"/>
                  <a:gd name="T57" fmla="*/ 454 h 1928"/>
                  <a:gd name="T58" fmla="*/ 397 w 2155"/>
                  <a:gd name="T59" fmla="*/ 511 h 1928"/>
                  <a:gd name="T60" fmla="*/ 227 w 2155"/>
                  <a:gd name="T61" fmla="*/ 567 h 1928"/>
                  <a:gd name="T62" fmla="*/ 170 w 2155"/>
                  <a:gd name="T63" fmla="*/ 624 h 1928"/>
                  <a:gd name="T64" fmla="*/ 114 w 2155"/>
                  <a:gd name="T65" fmla="*/ 737 h 1928"/>
                  <a:gd name="T66" fmla="*/ 57 w 2155"/>
                  <a:gd name="T67" fmla="*/ 964 h 1928"/>
                  <a:gd name="T68" fmla="*/ 0 w 2155"/>
                  <a:gd name="T69" fmla="*/ 1021 h 1928"/>
                  <a:gd name="T70" fmla="*/ 397 w 2155"/>
                  <a:gd name="T71" fmla="*/ 1191 h 1928"/>
                  <a:gd name="T72" fmla="*/ 681 w 2155"/>
                  <a:gd name="T73" fmla="*/ 1134 h 1928"/>
                  <a:gd name="T74" fmla="*/ 737 w 2155"/>
                  <a:gd name="T75" fmla="*/ 1191 h 1928"/>
                  <a:gd name="T76" fmla="*/ 794 w 2155"/>
                  <a:gd name="T77" fmla="*/ 1418 h 1928"/>
                  <a:gd name="T78" fmla="*/ 851 w 2155"/>
                  <a:gd name="T79" fmla="*/ 1871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55" h="1928">
                    <a:moveTo>
                      <a:pt x="851" y="1928"/>
                    </a:moveTo>
                    <a:lnTo>
                      <a:pt x="1021" y="1928"/>
                    </a:lnTo>
                    <a:lnTo>
                      <a:pt x="1021" y="1758"/>
                    </a:lnTo>
                    <a:lnTo>
                      <a:pt x="1191" y="1758"/>
                    </a:lnTo>
                    <a:lnTo>
                      <a:pt x="1191" y="1701"/>
                    </a:lnTo>
                    <a:lnTo>
                      <a:pt x="1758" y="1701"/>
                    </a:lnTo>
                    <a:lnTo>
                      <a:pt x="1758" y="1588"/>
                    </a:lnTo>
                    <a:lnTo>
                      <a:pt x="1815" y="1588"/>
                    </a:lnTo>
                    <a:lnTo>
                      <a:pt x="1815" y="1475"/>
                    </a:lnTo>
                    <a:lnTo>
                      <a:pt x="1871" y="1475"/>
                    </a:lnTo>
                    <a:lnTo>
                      <a:pt x="1871" y="1418"/>
                    </a:lnTo>
                    <a:lnTo>
                      <a:pt x="1815" y="1418"/>
                    </a:lnTo>
                    <a:lnTo>
                      <a:pt x="1815" y="1361"/>
                    </a:lnTo>
                    <a:lnTo>
                      <a:pt x="1645" y="1361"/>
                    </a:lnTo>
                    <a:lnTo>
                      <a:pt x="1645" y="1248"/>
                    </a:lnTo>
                    <a:lnTo>
                      <a:pt x="1588" y="1248"/>
                    </a:lnTo>
                    <a:lnTo>
                      <a:pt x="1588" y="1134"/>
                    </a:lnTo>
                    <a:lnTo>
                      <a:pt x="1645" y="1134"/>
                    </a:lnTo>
                    <a:lnTo>
                      <a:pt x="1645" y="907"/>
                    </a:lnTo>
                    <a:lnTo>
                      <a:pt x="1701" y="907"/>
                    </a:lnTo>
                    <a:lnTo>
                      <a:pt x="1701" y="851"/>
                    </a:lnTo>
                    <a:lnTo>
                      <a:pt x="1758" y="851"/>
                    </a:lnTo>
                    <a:lnTo>
                      <a:pt x="1758" y="794"/>
                    </a:lnTo>
                    <a:lnTo>
                      <a:pt x="1871" y="794"/>
                    </a:lnTo>
                    <a:lnTo>
                      <a:pt x="1871" y="737"/>
                    </a:lnTo>
                    <a:lnTo>
                      <a:pt x="2098" y="737"/>
                    </a:lnTo>
                    <a:lnTo>
                      <a:pt x="2098" y="624"/>
                    </a:lnTo>
                    <a:lnTo>
                      <a:pt x="2155" y="624"/>
                    </a:lnTo>
                    <a:lnTo>
                      <a:pt x="2155" y="340"/>
                    </a:lnTo>
                    <a:lnTo>
                      <a:pt x="1985" y="340"/>
                    </a:lnTo>
                    <a:lnTo>
                      <a:pt x="1985" y="284"/>
                    </a:lnTo>
                    <a:lnTo>
                      <a:pt x="1815" y="284"/>
                    </a:lnTo>
                    <a:lnTo>
                      <a:pt x="1815" y="340"/>
                    </a:lnTo>
                    <a:lnTo>
                      <a:pt x="1645" y="340"/>
                    </a:lnTo>
                    <a:lnTo>
                      <a:pt x="1645" y="284"/>
                    </a:lnTo>
                    <a:lnTo>
                      <a:pt x="1588" y="284"/>
                    </a:lnTo>
                    <a:lnTo>
                      <a:pt x="1588" y="227"/>
                    </a:lnTo>
                    <a:lnTo>
                      <a:pt x="1531" y="227"/>
                    </a:lnTo>
                    <a:lnTo>
                      <a:pt x="1531" y="170"/>
                    </a:lnTo>
                    <a:lnTo>
                      <a:pt x="1361" y="170"/>
                    </a:lnTo>
                    <a:lnTo>
                      <a:pt x="1361" y="57"/>
                    </a:lnTo>
                    <a:lnTo>
                      <a:pt x="1191" y="57"/>
                    </a:lnTo>
                    <a:lnTo>
                      <a:pt x="1191" y="0"/>
                    </a:lnTo>
                    <a:lnTo>
                      <a:pt x="1134" y="0"/>
                    </a:lnTo>
                    <a:lnTo>
                      <a:pt x="1134" y="114"/>
                    </a:lnTo>
                    <a:lnTo>
                      <a:pt x="1078" y="114"/>
                    </a:lnTo>
                    <a:lnTo>
                      <a:pt x="1078" y="170"/>
                    </a:lnTo>
                    <a:lnTo>
                      <a:pt x="1021" y="170"/>
                    </a:lnTo>
                    <a:lnTo>
                      <a:pt x="1021" y="227"/>
                    </a:lnTo>
                    <a:lnTo>
                      <a:pt x="964" y="227"/>
                    </a:lnTo>
                    <a:lnTo>
                      <a:pt x="964" y="284"/>
                    </a:lnTo>
                    <a:lnTo>
                      <a:pt x="908" y="284"/>
                    </a:lnTo>
                    <a:lnTo>
                      <a:pt x="908" y="340"/>
                    </a:lnTo>
                    <a:lnTo>
                      <a:pt x="737" y="340"/>
                    </a:lnTo>
                    <a:lnTo>
                      <a:pt x="737" y="397"/>
                    </a:lnTo>
                    <a:lnTo>
                      <a:pt x="567" y="397"/>
                    </a:lnTo>
                    <a:lnTo>
                      <a:pt x="567" y="454"/>
                    </a:lnTo>
                    <a:lnTo>
                      <a:pt x="454" y="454"/>
                    </a:lnTo>
                    <a:lnTo>
                      <a:pt x="454" y="511"/>
                    </a:lnTo>
                    <a:lnTo>
                      <a:pt x="397" y="511"/>
                    </a:lnTo>
                    <a:lnTo>
                      <a:pt x="397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170" y="624"/>
                    </a:lnTo>
                    <a:lnTo>
                      <a:pt x="170" y="737"/>
                    </a:lnTo>
                    <a:lnTo>
                      <a:pt x="114" y="737"/>
                    </a:lnTo>
                    <a:lnTo>
                      <a:pt x="114" y="964"/>
                    </a:lnTo>
                    <a:lnTo>
                      <a:pt x="57" y="964"/>
                    </a:lnTo>
                    <a:lnTo>
                      <a:pt x="57" y="1021"/>
                    </a:lnTo>
                    <a:lnTo>
                      <a:pt x="0" y="1021"/>
                    </a:lnTo>
                    <a:lnTo>
                      <a:pt x="0" y="1191"/>
                    </a:lnTo>
                    <a:lnTo>
                      <a:pt x="397" y="1191"/>
                    </a:lnTo>
                    <a:lnTo>
                      <a:pt x="397" y="1134"/>
                    </a:lnTo>
                    <a:lnTo>
                      <a:pt x="681" y="1134"/>
                    </a:lnTo>
                    <a:lnTo>
                      <a:pt x="681" y="1191"/>
                    </a:lnTo>
                    <a:lnTo>
                      <a:pt x="737" y="1191"/>
                    </a:lnTo>
                    <a:lnTo>
                      <a:pt x="737" y="1418"/>
                    </a:lnTo>
                    <a:lnTo>
                      <a:pt x="794" y="1418"/>
                    </a:lnTo>
                    <a:lnTo>
                      <a:pt x="794" y="1871"/>
                    </a:lnTo>
                    <a:lnTo>
                      <a:pt x="851" y="1871"/>
                    </a:lnTo>
                    <a:lnTo>
                      <a:pt x="851" y="19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16" name="Freeform 12"/>
              <p:cNvSpPr>
                <a:spLocks/>
              </p:cNvSpPr>
              <p:nvPr/>
            </p:nvSpPr>
            <p:spPr bwMode="auto">
              <a:xfrm>
                <a:off x="3249613" y="5521325"/>
                <a:ext cx="811213" cy="719138"/>
              </a:xfrm>
              <a:custGeom>
                <a:avLst/>
                <a:gdLst>
                  <a:gd name="T0" fmla="*/ 511 w 511"/>
                  <a:gd name="T1" fmla="*/ 340 h 453"/>
                  <a:gd name="T2" fmla="*/ 511 w 511"/>
                  <a:gd name="T3" fmla="*/ 113 h 453"/>
                  <a:gd name="T4" fmla="*/ 454 w 511"/>
                  <a:gd name="T5" fmla="*/ 113 h 453"/>
                  <a:gd name="T6" fmla="*/ 454 w 511"/>
                  <a:gd name="T7" fmla="*/ 56 h 453"/>
                  <a:gd name="T8" fmla="*/ 397 w 511"/>
                  <a:gd name="T9" fmla="*/ 56 h 453"/>
                  <a:gd name="T10" fmla="*/ 397 w 511"/>
                  <a:gd name="T11" fmla="*/ 0 h 453"/>
                  <a:gd name="T12" fmla="*/ 227 w 511"/>
                  <a:gd name="T13" fmla="*/ 0 h 453"/>
                  <a:gd name="T14" fmla="*/ 227 w 511"/>
                  <a:gd name="T15" fmla="*/ 113 h 453"/>
                  <a:gd name="T16" fmla="*/ 114 w 511"/>
                  <a:gd name="T17" fmla="*/ 113 h 453"/>
                  <a:gd name="T18" fmla="*/ 114 w 511"/>
                  <a:gd name="T19" fmla="*/ 226 h 453"/>
                  <a:gd name="T20" fmla="*/ 0 w 511"/>
                  <a:gd name="T21" fmla="*/ 226 h 453"/>
                  <a:gd name="T22" fmla="*/ 0 w 511"/>
                  <a:gd name="T23" fmla="*/ 283 h 453"/>
                  <a:gd name="T24" fmla="*/ 114 w 511"/>
                  <a:gd name="T25" fmla="*/ 283 h 453"/>
                  <a:gd name="T26" fmla="*/ 114 w 511"/>
                  <a:gd name="T27" fmla="*/ 397 h 453"/>
                  <a:gd name="T28" fmla="*/ 171 w 511"/>
                  <a:gd name="T29" fmla="*/ 397 h 453"/>
                  <a:gd name="T30" fmla="*/ 171 w 511"/>
                  <a:gd name="T31" fmla="*/ 453 h 453"/>
                  <a:gd name="T32" fmla="*/ 284 w 511"/>
                  <a:gd name="T33" fmla="*/ 453 h 453"/>
                  <a:gd name="T34" fmla="*/ 284 w 511"/>
                  <a:gd name="T35" fmla="*/ 397 h 453"/>
                  <a:gd name="T36" fmla="*/ 341 w 511"/>
                  <a:gd name="T37" fmla="*/ 397 h 453"/>
                  <a:gd name="T38" fmla="*/ 341 w 511"/>
                  <a:gd name="T39" fmla="*/ 283 h 453"/>
                  <a:gd name="T40" fmla="*/ 454 w 511"/>
                  <a:gd name="T41" fmla="*/ 283 h 453"/>
                  <a:gd name="T42" fmla="*/ 454 w 511"/>
                  <a:gd name="T43" fmla="*/ 340 h 453"/>
                  <a:gd name="T44" fmla="*/ 511 w 511"/>
                  <a:gd name="T45" fmla="*/ 34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1" h="453">
                    <a:moveTo>
                      <a:pt x="511" y="340"/>
                    </a:moveTo>
                    <a:lnTo>
                      <a:pt x="511" y="113"/>
                    </a:lnTo>
                    <a:lnTo>
                      <a:pt x="454" y="113"/>
                    </a:lnTo>
                    <a:lnTo>
                      <a:pt x="454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114" y="113"/>
                    </a:lnTo>
                    <a:lnTo>
                      <a:pt x="114" y="226"/>
                    </a:lnTo>
                    <a:lnTo>
                      <a:pt x="0" y="226"/>
                    </a:lnTo>
                    <a:lnTo>
                      <a:pt x="0" y="283"/>
                    </a:lnTo>
                    <a:lnTo>
                      <a:pt x="114" y="283"/>
                    </a:lnTo>
                    <a:lnTo>
                      <a:pt x="114" y="397"/>
                    </a:lnTo>
                    <a:lnTo>
                      <a:pt x="171" y="397"/>
                    </a:lnTo>
                    <a:lnTo>
                      <a:pt x="171" y="453"/>
                    </a:lnTo>
                    <a:lnTo>
                      <a:pt x="284" y="453"/>
                    </a:lnTo>
                    <a:lnTo>
                      <a:pt x="284" y="397"/>
                    </a:lnTo>
                    <a:lnTo>
                      <a:pt x="341" y="397"/>
                    </a:lnTo>
                    <a:lnTo>
                      <a:pt x="341" y="283"/>
                    </a:lnTo>
                    <a:lnTo>
                      <a:pt x="454" y="283"/>
                    </a:lnTo>
                    <a:lnTo>
                      <a:pt x="454" y="340"/>
                    </a:lnTo>
                    <a:lnTo>
                      <a:pt x="511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17" name="Freeform 13"/>
              <p:cNvSpPr>
                <a:spLocks/>
              </p:cNvSpPr>
              <p:nvPr/>
            </p:nvSpPr>
            <p:spPr bwMode="auto">
              <a:xfrm>
                <a:off x="2800350" y="4079875"/>
                <a:ext cx="809625" cy="1620838"/>
              </a:xfrm>
              <a:custGeom>
                <a:avLst/>
                <a:gdLst>
                  <a:gd name="T0" fmla="*/ 510 w 510"/>
                  <a:gd name="T1" fmla="*/ 1021 h 1021"/>
                  <a:gd name="T2" fmla="*/ 510 w 510"/>
                  <a:gd name="T3" fmla="*/ 738 h 1021"/>
                  <a:gd name="T4" fmla="*/ 397 w 510"/>
                  <a:gd name="T5" fmla="*/ 738 h 1021"/>
                  <a:gd name="T6" fmla="*/ 397 w 510"/>
                  <a:gd name="T7" fmla="*/ 567 h 1021"/>
                  <a:gd name="T8" fmla="*/ 454 w 510"/>
                  <a:gd name="T9" fmla="*/ 567 h 1021"/>
                  <a:gd name="T10" fmla="*/ 454 w 510"/>
                  <a:gd name="T11" fmla="*/ 170 h 1021"/>
                  <a:gd name="T12" fmla="*/ 397 w 510"/>
                  <a:gd name="T13" fmla="*/ 170 h 1021"/>
                  <a:gd name="T14" fmla="*/ 397 w 510"/>
                  <a:gd name="T15" fmla="*/ 0 h 1021"/>
                  <a:gd name="T16" fmla="*/ 283 w 510"/>
                  <a:gd name="T17" fmla="*/ 0 h 1021"/>
                  <a:gd name="T18" fmla="*/ 283 w 510"/>
                  <a:gd name="T19" fmla="*/ 57 h 1021"/>
                  <a:gd name="T20" fmla="*/ 170 w 510"/>
                  <a:gd name="T21" fmla="*/ 57 h 1021"/>
                  <a:gd name="T22" fmla="*/ 170 w 510"/>
                  <a:gd name="T23" fmla="*/ 114 h 1021"/>
                  <a:gd name="T24" fmla="*/ 113 w 510"/>
                  <a:gd name="T25" fmla="*/ 114 h 1021"/>
                  <a:gd name="T26" fmla="*/ 113 w 510"/>
                  <a:gd name="T27" fmla="*/ 170 h 1021"/>
                  <a:gd name="T28" fmla="*/ 57 w 510"/>
                  <a:gd name="T29" fmla="*/ 170 h 1021"/>
                  <a:gd name="T30" fmla="*/ 57 w 510"/>
                  <a:gd name="T31" fmla="*/ 397 h 1021"/>
                  <a:gd name="T32" fmla="*/ 0 w 510"/>
                  <a:gd name="T33" fmla="*/ 397 h 1021"/>
                  <a:gd name="T34" fmla="*/ 0 w 510"/>
                  <a:gd name="T35" fmla="*/ 511 h 1021"/>
                  <a:gd name="T36" fmla="*/ 57 w 510"/>
                  <a:gd name="T37" fmla="*/ 511 h 1021"/>
                  <a:gd name="T38" fmla="*/ 57 w 510"/>
                  <a:gd name="T39" fmla="*/ 624 h 1021"/>
                  <a:gd name="T40" fmla="*/ 227 w 510"/>
                  <a:gd name="T41" fmla="*/ 624 h 1021"/>
                  <a:gd name="T42" fmla="*/ 227 w 510"/>
                  <a:gd name="T43" fmla="*/ 681 h 1021"/>
                  <a:gd name="T44" fmla="*/ 283 w 510"/>
                  <a:gd name="T45" fmla="*/ 681 h 1021"/>
                  <a:gd name="T46" fmla="*/ 283 w 510"/>
                  <a:gd name="T47" fmla="*/ 738 h 1021"/>
                  <a:gd name="T48" fmla="*/ 227 w 510"/>
                  <a:gd name="T49" fmla="*/ 738 h 1021"/>
                  <a:gd name="T50" fmla="*/ 227 w 510"/>
                  <a:gd name="T51" fmla="*/ 851 h 1021"/>
                  <a:gd name="T52" fmla="*/ 170 w 510"/>
                  <a:gd name="T53" fmla="*/ 851 h 1021"/>
                  <a:gd name="T54" fmla="*/ 170 w 510"/>
                  <a:gd name="T55" fmla="*/ 964 h 1021"/>
                  <a:gd name="T56" fmla="*/ 227 w 510"/>
                  <a:gd name="T57" fmla="*/ 964 h 1021"/>
                  <a:gd name="T58" fmla="*/ 227 w 510"/>
                  <a:gd name="T59" fmla="*/ 1021 h 1021"/>
                  <a:gd name="T60" fmla="*/ 510 w 510"/>
                  <a:gd name="T61" fmla="*/ 1021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10" h="1021">
                    <a:moveTo>
                      <a:pt x="510" y="1021"/>
                    </a:moveTo>
                    <a:lnTo>
                      <a:pt x="510" y="738"/>
                    </a:lnTo>
                    <a:lnTo>
                      <a:pt x="397" y="738"/>
                    </a:lnTo>
                    <a:lnTo>
                      <a:pt x="397" y="567"/>
                    </a:lnTo>
                    <a:lnTo>
                      <a:pt x="454" y="567"/>
                    </a:lnTo>
                    <a:lnTo>
                      <a:pt x="454" y="170"/>
                    </a:lnTo>
                    <a:lnTo>
                      <a:pt x="397" y="170"/>
                    </a:lnTo>
                    <a:lnTo>
                      <a:pt x="397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170" y="57"/>
                    </a:lnTo>
                    <a:lnTo>
                      <a:pt x="170" y="114"/>
                    </a:lnTo>
                    <a:lnTo>
                      <a:pt x="113" y="114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511"/>
                    </a:lnTo>
                    <a:lnTo>
                      <a:pt x="57" y="511"/>
                    </a:lnTo>
                    <a:lnTo>
                      <a:pt x="57" y="624"/>
                    </a:lnTo>
                    <a:lnTo>
                      <a:pt x="227" y="624"/>
                    </a:lnTo>
                    <a:lnTo>
                      <a:pt x="227" y="681"/>
                    </a:lnTo>
                    <a:lnTo>
                      <a:pt x="283" y="681"/>
                    </a:lnTo>
                    <a:lnTo>
                      <a:pt x="283" y="738"/>
                    </a:lnTo>
                    <a:lnTo>
                      <a:pt x="227" y="738"/>
                    </a:lnTo>
                    <a:lnTo>
                      <a:pt x="227" y="851"/>
                    </a:lnTo>
                    <a:lnTo>
                      <a:pt x="170" y="851"/>
                    </a:lnTo>
                    <a:lnTo>
                      <a:pt x="170" y="964"/>
                    </a:lnTo>
                    <a:lnTo>
                      <a:pt x="227" y="964"/>
                    </a:lnTo>
                    <a:lnTo>
                      <a:pt x="227" y="1021"/>
                    </a:lnTo>
                    <a:lnTo>
                      <a:pt x="510" y="102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18" name="Freeform 14"/>
              <p:cNvSpPr>
                <a:spLocks/>
              </p:cNvSpPr>
              <p:nvPr/>
            </p:nvSpPr>
            <p:spPr bwMode="auto">
              <a:xfrm>
                <a:off x="3430588" y="3810000"/>
                <a:ext cx="1979613" cy="1800225"/>
              </a:xfrm>
              <a:custGeom>
                <a:avLst/>
                <a:gdLst>
                  <a:gd name="T0" fmla="*/ 113 w 1247"/>
                  <a:gd name="T1" fmla="*/ 57 h 1134"/>
                  <a:gd name="T2" fmla="*/ 510 w 1247"/>
                  <a:gd name="T3" fmla="*/ 57 h 1134"/>
                  <a:gd name="T4" fmla="*/ 510 w 1247"/>
                  <a:gd name="T5" fmla="*/ 0 h 1134"/>
                  <a:gd name="T6" fmla="*/ 737 w 1247"/>
                  <a:gd name="T7" fmla="*/ 0 h 1134"/>
                  <a:gd name="T8" fmla="*/ 737 w 1247"/>
                  <a:gd name="T9" fmla="*/ 227 h 1134"/>
                  <a:gd name="T10" fmla="*/ 794 w 1247"/>
                  <a:gd name="T11" fmla="*/ 227 h 1134"/>
                  <a:gd name="T12" fmla="*/ 794 w 1247"/>
                  <a:gd name="T13" fmla="*/ 454 h 1134"/>
                  <a:gd name="T14" fmla="*/ 907 w 1247"/>
                  <a:gd name="T15" fmla="*/ 454 h 1134"/>
                  <a:gd name="T16" fmla="*/ 907 w 1247"/>
                  <a:gd name="T17" fmla="*/ 624 h 1134"/>
                  <a:gd name="T18" fmla="*/ 964 w 1247"/>
                  <a:gd name="T19" fmla="*/ 624 h 1134"/>
                  <a:gd name="T20" fmla="*/ 964 w 1247"/>
                  <a:gd name="T21" fmla="*/ 681 h 1134"/>
                  <a:gd name="T22" fmla="*/ 907 w 1247"/>
                  <a:gd name="T23" fmla="*/ 681 h 1134"/>
                  <a:gd name="T24" fmla="*/ 907 w 1247"/>
                  <a:gd name="T25" fmla="*/ 794 h 1134"/>
                  <a:gd name="T26" fmla="*/ 1247 w 1247"/>
                  <a:gd name="T27" fmla="*/ 794 h 1134"/>
                  <a:gd name="T28" fmla="*/ 1247 w 1247"/>
                  <a:gd name="T29" fmla="*/ 908 h 1134"/>
                  <a:gd name="T30" fmla="*/ 1134 w 1247"/>
                  <a:gd name="T31" fmla="*/ 908 h 1134"/>
                  <a:gd name="T32" fmla="*/ 1134 w 1247"/>
                  <a:gd name="T33" fmla="*/ 1021 h 1134"/>
                  <a:gd name="T34" fmla="*/ 1077 w 1247"/>
                  <a:gd name="T35" fmla="*/ 1021 h 1134"/>
                  <a:gd name="T36" fmla="*/ 1077 w 1247"/>
                  <a:gd name="T37" fmla="*/ 1078 h 1134"/>
                  <a:gd name="T38" fmla="*/ 964 w 1247"/>
                  <a:gd name="T39" fmla="*/ 1078 h 1134"/>
                  <a:gd name="T40" fmla="*/ 964 w 1247"/>
                  <a:gd name="T41" fmla="*/ 1134 h 1134"/>
                  <a:gd name="T42" fmla="*/ 567 w 1247"/>
                  <a:gd name="T43" fmla="*/ 1134 h 1134"/>
                  <a:gd name="T44" fmla="*/ 567 w 1247"/>
                  <a:gd name="T45" fmla="*/ 1021 h 1134"/>
                  <a:gd name="T46" fmla="*/ 453 w 1247"/>
                  <a:gd name="T47" fmla="*/ 1021 h 1134"/>
                  <a:gd name="T48" fmla="*/ 453 w 1247"/>
                  <a:gd name="T49" fmla="*/ 1078 h 1134"/>
                  <a:gd name="T50" fmla="*/ 340 w 1247"/>
                  <a:gd name="T51" fmla="*/ 1078 h 1134"/>
                  <a:gd name="T52" fmla="*/ 340 w 1247"/>
                  <a:gd name="T53" fmla="*/ 1134 h 1134"/>
                  <a:gd name="T54" fmla="*/ 283 w 1247"/>
                  <a:gd name="T55" fmla="*/ 1134 h 1134"/>
                  <a:gd name="T56" fmla="*/ 283 w 1247"/>
                  <a:gd name="T57" fmla="*/ 1078 h 1134"/>
                  <a:gd name="T58" fmla="*/ 113 w 1247"/>
                  <a:gd name="T59" fmla="*/ 1078 h 1134"/>
                  <a:gd name="T60" fmla="*/ 113 w 1247"/>
                  <a:gd name="T61" fmla="*/ 908 h 1134"/>
                  <a:gd name="T62" fmla="*/ 0 w 1247"/>
                  <a:gd name="T63" fmla="*/ 908 h 1134"/>
                  <a:gd name="T64" fmla="*/ 0 w 1247"/>
                  <a:gd name="T65" fmla="*/ 737 h 1134"/>
                  <a:gd name="T66" fmla="*/ 57 w 1247"/>
                  <a:gd name="T67" fmla="*/ 737 h 1134"/>
                  <a:gd name="T68" fmla="*/ 57 w 1247"/>
                  <a:gd name="T69" fmla="*/ 340 h 1134"/>
                  <a:gd name="T70" fmla="*/ 0 w 1247"/>
                  <a:gd name="T71" fmla="*/ 340 h 1134"/>
                  <a:gd name="T72" fmla="*/ 0 w 1247"/>
                  <a:gd name="T73" fmla="*/ 170 h 1134"/>
                  <a:gd name="T74" fmla="*/ 113 w 1247"/>
                  <a:gd name="T75" fmla="*/ 170 h 1134"/>
                  <a:gd name="T76" fmla="*/ 113 w 1247"/>
                  <a:gd name="T77" fmla="*/ 57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47" h="1134">
                    <a:moveTo>
                      <a:pt x="113" y="57"/>
                    </a:moveTo>
                    <a:lnTo>
                      <a:pt x="510" y="57"/>
                    </a:lnTo>
                    <a:lnTo>
                      <a:pt x="510" y="0"/>
                    </a:lnTo>
                    <a:lnTo>
                      <a:pt x="737" y="0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454"/>
                    </a:lnTo>
                    <a:lnTo>
                      <a:pt x="907" y="454"/>
                    </a:lnTo>
                    <a:lnTo>
                      <a:pt x="907" y="624"/>
                    </a:lnTo>
                    <a:lnTo>
                      <a:pt x="964" y="624"/>
                    </a:lnTo>
                    <a:lnTo>
                      <a:pt x="964" y="681"/>
                    </a:lnTo>
                    <a:lnTo>
                      <a:pt x="907" y="681"/>
                    </a:lnTo>
                    <a:lnTo>
                      <a:pt x="907" y="794"/>
                    </a:lnTo>
                    <a:lnTo>
                      <a:pt x="1247" y="794"/>
                    </a:lnTo>
                    <a:lnTo>
                      <a:pt x="1247" y="908"/>
                    </a:lnTo>
                    <a:lnTo>
                      <a:pt x="1134" y="908"/>
                    </a:lnTo>
                    <a:lnTo>
                      <a:pt x="1134" y="1021"/>
                    </a:lnTo>
                    <a:lnTo>
                      <a:pt x="1077" y="1021"/>
                    </a:lnTo>
                    <a:lnTo>
                      <a:pt x="1077" y="1078"/>
                    </a:lnTo>
                    <a:lnTo>
                      <a:pt x="964" y="1078"/>
                    </a:lnTo>
                    <a:lnTo>
                      <a:pt x="964" y="1134"/>
                    </a:lnTo>
                    <a:lnTo>
                      <a:pt x="567" y="1134"/>
                    </a:lnTo>
                    <a:lnTo>
                      <a:pt x="567" y="1021"/>
                    </a:lnTo>
                    <a:lnTo>
                      <a:pt x="453" y="1021"/>
                    </a:lnTo>
                    <a:lnTo>
                      <a:pt x="453" y="1078"/>
                    </a:lnTo>
                    <a:lnTo>
                      <a:pt x="340" y="1078"/>
                    </a:lnTo>
                    <a:lnTo>
                      <a:pt x="340" y="1134"/>
                    </a:lnTo>
                    <a:lnTo>
                      <a:pt x="283" y="1134"/>
                    </a:lnTo>
                    <a:lnTo>
                      <a:pt x="283" y="1078"/>
                    </a:lnTo>
                    <a:lnTo>
                      <a:pt x="113" y="1078"/>
                    </a:lnTo>
                    <a:lnTo>
                      <a:pt x="113" y="908"/>
                    </a:lnTo>
                    <a:lnTo>
                      <a:pt x="0" y="908"/>
                    </a:lnTo>
                    <a:lnTo>
                      <a:pt x="0" y="737"/>
                    </a:lnTo>
                    <a:lnTo>
                      <a:pt x="57" y="737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19" name="Freeform 15"/>
              <p:cNvSpPr>
                <a:spLocks/>
              </p:cNvSpPr>
              <p:nvPr/>
            </p:nvSpPr>
            <p:spPr bwMode="auto">
              <a:xfrm>
                <a:off x="3700463" y="2460625"/>
                <a:ext cx="1890713" cy="1439863"/>
              </a:xfrm>
              <a:custGeom>
                <a:avLst/>
                <a:gdLst>
                  <a:gd name="T0" fmla="*/ 0 w 1191"/>
                  <a:gd name="T1" fmla="*/ 623 h 907"/>
                  <a:gd name="T2" fmla="*/ 57 w 1191"/>
                  <a:gd name="T3" fmla="*/ 623 h 907"/>
                  <a:gd name="T4" fmla="*/ 57 w 1191"/>
                  <a:gd name="T5" fmla="*/ 510 h 907"/>
                  <a:gd name="T6" fmla="*/ 113 w 1191"/>
                  <a:gd name="T7" fmla="*/ 510 h 907"/>
                  <a:gd name="T8" fmla="*/ 113 w 1191"/>
                  <a:gd name="T9" fmla="*/ 397 h 907"/>
                  <a:gd name="T10" fmla="*/ 170 w 1191"/>
                  <a:gd name="T11" fmla="*/ 397 h 907"/>
                  <a:gd name="T12" fmla="*/ 170 w 1191"/>
                  <a:gd name="T13" fmla="*/ 340 h 907"/>
                  <a:gd name="T14" fmla="*/ 340 w 1191"/>
                  <a:gd name="T15" fmla="*/ 340 h 907"/>
                  <a:gd name="T16" fmla="*/ 340 w 1191"/>
                  <a:gd name="T17" fmla="*/ 227 h 907"/>
                  <a:gd name="T18" fmla="*/ 397 w 1191"/>
                  <a:gd name="T19" fmla="*/ 227 h 907"/>
                  <a:gd name="T20" fmla="*/ 397 w 1191"/>
                  <a:gd name="T21" fmla="*/ 170 h 907"/>
                  <a:gd name="T22" fmla="*/ 454 w 1191"/>
                  <a:gd name="T23" fmla="*/ 170 h 907"/>
                  <a:gd name="T24" fmla="*/ 454 w 1191"/>
                  <a:gd name="T25" fmla="*/ 56 h 907"/>
                  <a:gd name="T26" fmla="*/ 624 w 1191"/>
                  <a:gd name="T27" fmla="*/ 56 h 907"/>
                  <a:gd name="T28" fmla="*/ 624 w 1191"/>
                  <a:gd name="T29" fmla="*/ 0 h 907"/>
                  <a:gd name="T30" fmla="*/ 737 w 1191"/>
                  <a:gd name="T31" fmla="*/ 0 h 907"/>
                  <a:gd name="T32" fmla="*/ 737 w 1191"/>
                  <a:gd name="T33" fmla="*/ 113 h 907"/>
                  <a:gd name="T34" fmla="*/ 794 w 1191"/>
                  <a:gd name="T35" fmla="*/ 113 h 907"/>
                  <a:gd name="T36" fmla="*/ 794 w 1191"/>
                  <a:gd name="T37" fmla="*/ 170 h 907"/>
                  <a:gd name="T38" fmla="*/ 850 w 1191"/>
                  <a:gd name="T39" fmla="*/ 170 h 907"/>
                  <a:gd name="T40" fmla="*/ 850 w 1191"/>
                  <a:gd name="T41" fmla="*/ 340 h 907"/>
                  <a:gd name="T42" fmla="*/ 964 w 1191"/>
                  <a:gd name="T43" fmla="*/ 340 h 907"/>
                  <a:gd name="T44" fmla="*/ 964 w 1191"/>
                  <a:gd name="T45" fmla="*/ 397 h 907"/>
                  <a:gd name="T46" fmla="*/ 1021 w 1191"/>
                  <a:gd name="T47" fmla="*/ 397 h 907"/>
                  <a:gd name="T48" fmla="*/ 1021 w 1191"/>
                  <a:gd name="T49" fmla="*/ 510 h 907"/>
                  <a:gd name="T50" fmla="*/ 1077 w 1191"/>
                  <a:gd name="T51" fmla="*/ 510 h 907"/>
                  <a:gd name="T52" fmla="*/ 1077 w 1191"/>
                  <a:gd name="T53" fmla="*/ 567 h 907"/>
                  <a:gd name="T54" fmla="*/ 1191 w 1191"/>
                  <a:gd name="T55" fmla="*/ 567 h 907"/>
                  <a:gd name="T56" fmla="*/ 1191 w 1191"/>
                  <a:gd name="T57" fmla="*/ 737 h 907"/>
                  <a:gd name="T58" fmla="*/ 1134 w 1191"/>
                  <a:gd name="T59" fmla="*/ 737 h 907"/>
                  <a:gd name="T60" fmla="*/ 1134 w 1191"/>
                  <a:gd name="T61" fmla="*/ 794 h 907"/>
                  <a:gd name="T62" fmla="*/ 624 w 1191"/>
                  <a:gd name="T63" fmla="*/ 794 h 907"/>
                  <a:gd name="T64" fmla="*/ 624 w 1191"/>
                  <a:gd name="T65" fmla="*/ 850 h 907"/>
                  <a:gd name="T66" fmla="*/ 340 w 1191"/>
                  <a:gd name="T67" fmla="*/ 850 h 907"/>
                  <a:gd name="T68" fmla="*/ 340 w 1191"/>
                  <a:gd name="T69" fmla="*/ 907 h 907"/>
                  <a:gd name="T70" fmla="*/ 0 w 1191"/>
                  <a:gd name="T71" fmla="*/ 907 h 907"/>
                  <a:gd name="T72" fmla="*/ 0 w 1191"/>
                  <a:gd name="T73" fmla="*/ 623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91" h="907">
                    <a:moveTo>
                      <a:pt x="0" y="623"/>
                    </a:moveTo>
                    <a:lnTo>
                      <a:pt x="57" y="623"/>
                    </a:lnTo>
                    <a:lnTo>
                      <a:pt x="57" y="510"/>
                    </a:lnTo>
                    <a:lnTo>
                      <a:pt x="113" y="510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454" y="170"/>
                    </a:lnTo>
                    <a:lnTo>
                      <a:pt x="454" y="56"/>
                    </a:lnTo>
                    <a:lnTo>
                      <a:pt x="624" y="56"/>
                    </a:lnTo>
                    <a:lnTo>
                      <a:pt x="624" y="0"/>
                    </a:lnTo>
                    <a:lnTo>
                      <a:pt x="737" y="0"/>
                    </a:lnTo>
                    <a:lnTo>
                      <a:pt x="737" y="113"/>
                    </a:lnTo>
                    <a:lnTo>
                      <a:pt x="794" y="113"/>
                    </a:lnTo>
                    <a:lnTo>
                      <a:pt x="794" y="170"/>
                    </a:lnTo>
                    <a:lnTo>
                      <a:pt x="850" y="170"/>
                    </a:lnTo>
                    <a:lnTo>
                      <a:pt x="850" y="340"/>
                    </a:lnTo>
                    <a:lnTo>
                      <a:pt x="964" y="340"/>
                    </a:lnTo>
                    <a:lnTo>
                      <a:pt x="964" y="397"/>
                    </a:lnTo>
                    <a:lnTo>
                      <a:pt x="1021" y="397"/>
                    </a:lnTo>
                    <a:lnTo>
                      <a:pt x="1021" y="510"/>
                    </a:lnTo>
                    <a:lnTo>
                      <a:pt x="1077" y="510"/>
                    </a:lnTo>
                    <a:lnTo>
                      <a:pt x="1077" y="567"/>
                    </a:lnTo>
                    <a:lnTo>
                      <a:pt x="1191" y="567"/>
                    </a:lnTo>
                    <a:lnTo>
                      <a:pt x="1191" y="737"/>
                    </a:lnTo>
                    <a:lnTo>
                      <a:pt x="1134" y="737"/>
                    </a:lnTo>
                    <a:lnTo>
                      <a:pt x="1134" y="794"/>
                    </a:lnTo>
                    <a:lnTo>
                      <a:pt x="624" y="794"/>
                    </a:lnTo>
                    <a:lnTo>
                      <a:pt x="624" y="850"/>
                    </a:lnTo>
                    <a:lnTo>
                      <a:pt x="340" y="850"/>
                    </a:lnTo>
                    <a:lnTo>
                      <a:pt x="340" y="907"/>
                    </a:lnTo>
                    <a:lnTo>
                      <a:pt x="0" y="907"/>
                    </a:lnTo>
                    <a:lnTo>
                      <a:pt x="0" y="62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20" name="Freeform 16"/>
              <p:cNvSpPr>
                <a:spLocks/>
              </p:cNvSpPr>
              <p:nvPr/>
            </p:nvSpPr>
            <p:spPr bwMode="auto">
              <a:xfrm>
                <a:off x="4870450" y="2190750"/>
                <a:ext cx="1350963" cy="900113"/>
              </a:xfrm>
              <a:custGeom>
                <a:avLst/>
                <a:gdLst>
                  <a:gd name="T0" fmla="*/ 0 w 851"/>
                  <a:gd name="T1" fmla="*/ 283 h 567"/>
                  <a:gd name="T2" fmla="*/ 0 w 851"/>
                  <a:gd name="T3" fmla="*/ 56 h 567"/>
                  <a:gd name="T4" fmla="*/ 113 w 851"/>
                  <a:gd name="T5" fmla="*/ 56 h 567"/>
                  <a:gd name="T6" fmla="*/ 113 w 851"/>
                  <a:gd name="T7" fmla="*/ 0 h 567"/>
                  <a:gd name="T8" fmla="*/ 454 w 851"/>
                  <a:gd name="T9" fmla="*/ 0 h 567"/>
                  <a:gd name="T10" fmla="*/ 454 w 851"/>
                  <a:gd name="T11" fmla="*/ 56 h 567"/>
                  <a:gd name="T12" fmla="*/ 567 w 851"/>
                  <a:gd name="T13" fmla="*/ 56 h 567"/>
                  <a:gd name="T14" fmla="*/ 567 w 851"/>
                  <a:gd name="T15" fmla="*/ 113 h 567"/>
                  <a:gd name="T16" fmla="*/ 737 w 851"/>
                  <a:gd name="T17" fmla="*/ 113 h 567"/>
                  <a:gd name="T18" fmla="*/ 737 w 851"/>
                  <a:gd name="T19" fmla="*/ 170 h 567"/>
                  <a:gd name="T20" fmla="*/ 851 w 851"/>
                  <a:gd name="T21" fmla="*/ 170 h 567"/>
                  <a:gd name="T22" fmla="*/ 851 w 851"/>
                  <a:gd name="T23" fmla="*/ 567 h 567"/>
                  <a:gd name="T24" fmla="*/ 680 w 851"/>
                  <a:gd name="T25" fmla="*/ 567 h 567"/>
                  <a:gd name="T26" fmla="*/ 680 w 851"/>
                  <a:gd name="T27" fmla="*/ 510 h 567"/>
                  <a:gd name="T28" fmla="*/ 624 w 851"/>
                  <a:gd name="T29" fmla="*/ 510 h 567"/>
                  <a:gd name="T30" fmla="*/ 624 w 851"/>
                  <a:gd name="T31" fmla="*/ 453 h 567"/>
                  <a:gd name="T32" fmla="*/ 567 w 851"/>
                  <a:gd name="T33" fmla="*/ 453 h 567"/>
                  <a:gd name="T34" fmla="*/ 567 w 851"/>
                  <a:gd name="T35" fmla="*/ 340 h 567"/>
                  <a:gd name="T36" fmla="*/ 397 w 851"/>
                  <a:gd name="T37" fmla="*/ 340 h 567"/>
                  <a:gd name="T38" fmla="*/ 397 w 851"/>
                  <a:gd name="T39" fmla="*/ 397 h 567"/>
                  <a:gd name="T40" fmla="*/ 227 w 851"/>
                  <a:gd name="T41" fmla="*/ 397 h 567"/>
                  <a:gd name="T42" fmla="*/ 227 w 851"/>
                  <a:gd name="T43" fmla="*/ 510 h 567"/>
                  <a:gd name="T44" fmla="*/ 113 w 851"/>
                  <a:gd name="T45" fmla="*/ 510 h 567"/>
                  <a:gd name="T46" fmla="*/ 113 w 851"/>
                  <a:gd name="T47" fmla="*/ 340 h 567"/>
                  <a:gd name="T48" fmla="*/ 57 w 851"/>
                  <a:gd name="T49" fmla="*/ 340 h 567"/>
                  <a:gd name="T50" fmla="*/ 57 w 851"/>
                  <a:gd name="T51" fmla="*/ 283 h 567"/>
                  <a:gd name="T52" fmla="*/ 0 w 851"/>
                  <a:gd name="T53" fmla="*/ 28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51" h="567">
                    <a:moveTo>
                      <a:pt x="0" y="283"/>
                    </a:moveTo>
                    <a:lnTo>
                      <a:pt x="0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454" y="0"/>
                    </a:lnTo>
                    <a:lnTo>
                      <a:pt x="454" y="56"/>
                    </a:lnTo>
                    <a:lnTo>
                      <a:pt x="567" y="56"/>
                    </a:lnTo>
                    <a:lnTo>
                      <a:pt x="567" y="113"/>
                    </a:lnTo>
                    <a:lnTo>
                      <a:pt x="737" y="113"/>
                    </a:lnTo>
                    <a:lnTo>
                      <a:pt x="737" y="170"/>
                    </a:lnTo>
                    <a:lnTo>
                      <a:pt x="851" y="170"/>
                    </a:lnTo>
                    <a:lnTo>
                      <a:pt x="851" y="567"/>
                    </a:lnTo>
                    <a:lnTo>
                      <a:pt x="680" y="567"/>
                    </a:lnTo>
                    <a:lnTo>
                      <a:pt x="680" y="510"/>
                    </a:lnTo>
                    <a:lnTo>
                      <a:pt x="624" y="510"/>
                    </a:lnTo>
                    <a:lnTo>
                      <a:pt x="624" y="453"/>
                    </a:lnTo>
                    <a:lnTo>
                      <a:pt x="567" y="453"/>
                    </a:lnTo>
                    <a:lnTo>
                      <a:pt x="567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227" y="397"/>
                    </a:lnTo>
                    <a:lnTo>
                      <a:pt x="227" y="510"/>
                    </a:lnTo>
                    <a:lnTo>
                      <a:pt x="113" y="510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0" y="28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21" name="Freeform 17"/>
              <p:cNvSpPr>
                <a:spLocks/>
              </p:cNvSpPr>
              <p:nvPr/>
            </p:nvSpPr>
            <p:spPr bwMode="auto">
              <a:xfrm>
                <a:off x="4870450" y="5880100"/>
                <a:ext cx="1169988" cy="630238"/>
              </a:xfrm>
              <a:custGeom>
                <a:avLst/>
                <a:gdLst>
                  <a:gd name="T0" fmla="*/ 170 w 737"/>
                  <a:gd name="T1" fmla="*/ 397 h 397"/>
                  <a:gd name="T2" fmla="*/ 170 w 737"/>
                  <a:gd name="T3" fmla="*/ 284 h 397"/>
                  <a:gd name="T4" fmla="*/ 113 w 737"/>
                  <a:gd name="T5" fmla="*/ 284 h 397"/>
                  <a:gd name="T6" fmla="*/ 113 w 737"/>
                  <a:gd name="T7" fmla="*/ 171 h 397"/>
                  <a:gd name="T8" fmla="*/ 57 w 737"/>
                  <a:gd name="T9" fmla="*/ 171 h 397"/>
                  <a:gd name="T10" fmla="*/ 57 w 737"/>
                  <a:gd name="T11" fmla="*/ 114 h 397"/>
                  <a:gd name="T12" fmla="*/ 0 w 737"/>
                  <a:gd name="T13" fmla="*/ 114 h 397"/>
                  <a:gd name="T14" fmla="*/ 0 w 737"/>
                  <a:gd name="T15" fmla="*/ 57 h 397"/>
                  <a:gd name="T16" fmla="*/ 113 w 737"/>
                  <a:gd name="T17" fmla="*/ 57 h 397"/>
                  <a:gd name="T18" fmla="*/ 113 w 737"/>
                  <a:gd name="T19" fmla="*/ 0 h 397"/>
                  <a:gd name="T20" fmla="*/ 340 w 737"/>
                  <a:gd name="T21" fmla="*/ 0 h 397"/>
                  <a:gd name="T22" fmla="*/ 340 w 737"/>
                  <a:gd name="T23" fmla="*/ 57 h 397"/>
                  <a:gd name="T24" fmla="*/ 397 w 737"/>
                  <a:gd name="T25" fmla="*/ 57 h 397"/>
                  <a:gd name="T26" fmla="*/ 397 w 737"/>
                  <a:gd name="T27" fmla="*/ 114 h 397"/>
                  <a:gd name="T28" fmla="*/ 454 w 737"/>
                  <a:gd name="T29" fmla="*/ 114 h 397"/>
                  <a:gd name="T30" fmla="*/ 454 w 737"/>
                  <a:gd name="T31" fmla="*/ 171 h 397"/>
                  <a:gd name="T32" fmla="*/ 510 w 737"/>
                  <a:gd name="T33" fmla="*/ 171 h 397"/>
                  <a:gd name="T34" fmla="*/ 510 w 737"/>
                  <a:gd name="T35" fmla="*/ 114 h 397"/>
                  <a:gd name="T36" fmla="*/ 624 w 737"/>
                  <a:gd name="T37" fmla="*/ 114 h 397"/>
                  <a:gd name="T38" fmla="*/ 624 w 737"/>
                  <a:gd name="T39" fmla="*/ 57 h 397"/>
                  <a:gd name="T40" fmla="*/ 737 w 737"/>
                  <a:gd name="T41" fmla="*/ 57 h 397"/>
                  <a:gd name="T42" fmla="*/ 737 w 737"/>
                  <a:gd name="T43" fmla="*/ 171 h 397"/>
                  <a:gd name="T44" fmla="*/ 680 w 737"/>
                  <a:gd name="T45" fmla="*/ 171 h 397"/>
                  <a:gd name="T46" fmla="*/ 680 w 737"/>
                  <a:gd name="T47" fmla="*/ 284 h 397"/>
                  <a:gd name="T48" fmla="*/ 510 w 737"/>
                  <a:gd name="T49" fmla="*/ 284 h 397"/>
                  <a:gd name="T50" fmla="*/ 510 w 737"/>
                  <a:gd name="T51" fmla="*/ 341 h 397"/>
                  <a:gd name="T52" fmla="*/ 284 w 737"/>
                  <a:gd name="T53" fmla="*/ 341 h 397"/>
                  <a:gd name="T54" fmla="*/ 284 w 737"/>
                  <a:gd name="T55" fmla="*/ 397 h 397"/>
                  <a:gd name="T56" fmla="*/ 170 w 737"/>
                  <a:gd name="T57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37" h="397">
                    <a:moveTo>
                      <a:pt x="170" y="397"/>
                    </a:moveTo>
                    <a:lnTo>
                      <a:pt x="170" y="284"/>
                    </a:lnTo>
                    <a:lnTo>
                      <a:pt x="113" y="284"/>
                    </a:lnTo>
                    <a:lnTo>
                      <a:pt x="113" y="171"/>
                    </a:lnTo>
                    <a:lnTo>
                      <a:pt x="57" y="171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454" y="114"/>
                    </a:lnTo>
                    <a:lnTo>
                      <a:pt x="454" y="171"/>
                    </a:lnTo>
                    <a:lnTo>
                      <a:pt x="510" y="171"/>
                    </a:lnTo>
                    <a:lnTo>
                      <a:pt x="510" y="114"/>
                    </a:lnTo>
                    <a:lnTo>
                      <a:pt x="624" y="114"/>
                    </a:lnTo>
                    <a:lnTo>
                      <a:pt x="624" y="57"/>
                    </a:lnTo>
                    <a:lnTo>
                      <a:pt x="737" y="57"/>
                    </a:lnTo>
                    <a:lnTo>
                      <a:pt x="737" y="171"/>
                    </a:lnTo>
                    <a:lnTo>
                      <a:pt x="680" y="171"/>
                    </a:lnTo>
                    <a:lnTo>
                      <a:pt x="680" y="284"/>
                    </a:lnTo>
                    <a:lnTo>
                      <a:pt x="510" y="284"/>
                    </a:lnTo>
                    <a:lnTo>
                      <a:pt x="510" y="341"/>
                    </a:lnTo>
                    <a:lnTo>
                      <a:pt x="284" y="341"/>
                    </a:lnTo>
                    <a:lnTo>
                      <a:pt x="284" y="397"/>
                    </a:lnTo>
                    <a:lnTo>
                      <a:pt x="170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22" name="Freeform 18"/>
              <p:cNvSpPr>
                <a:spLocks/>
              </p:cNvSpPr>
              <p:nvPr/>
            </p:nvSpPr>
            <p:spPr bwMode="auto">
              <a:xfrm>
                <a:off x="4691063" y="4800600"/>
                <a:ext cx="1889125" cy="1439863"/>
              </a:xfrm>
              <a:custGeom>
                <a:avLst/>
                <a:gdLst>
                  <a:gd name="T0" fmla="*/ 453 w 1190"/>
                  <a:gd name="T1" fmla="*/ 170 h 907"/>
                  <a:gd name="T2" fmla="*/ 623 w 1190"/>
                  <a:gd name="T3" fmla="*/ 170 h 907"/>
                  <a:gd name="T4" fmla="*/ 623 w 1190"/>
                  <a:gd name="T5" fmla="*/ 227 h 907"/>
                  <a:gd name="T6" fmla="*/ 680 w 1190"/>
                  <a:gd name="T7" fmla="*/ 227 h 907"/>
                  <a:gd name="T8" fmla="*/ 680 w 1190"/>
                  <a:gd name="T9" fmla="*/ 170 h 907"/>
                  <a:gd name="T10" fmla="*/ 964 w 1190"/>
                  <a:gd name="T11" fmla="*/ 170 h 907"/>
                  <a:gd name="T12" fmla="*/ 1020 w 1190"/>
                  <a:gd name="T13" fmla="*/ 170 h 907"/>
                  <a:gd name="T14" fmla="*/ 1020 w 1190"/>
                  <a:gd name="T15" fmla="*/ 0 h 907"/>
                  <a:gd name="T16" fmla="*/ 1077 w 1190"/>
                  <a:gd name="T17" fmla="*/ 0 h 907"/>
                  <a:gd name="T18" fmla="*/ 1077 w 1190"/>
                  <a:gd name="T19" fmla="*/ 57 h 907"/>
                  <a:gd name="T20" fmla="*/ 1134 w 1190"/>
                  <a:gd name="T21" fmla="*/ 57 h 907"/>
                  <a:gd name="T22" fmla="*/ 1190 w 1190"/>
                  <a:gd name="T23" fmla="*/ 57 h 907"/>
                  <a:gd name="T24" fmla="*/ 1190 w 1190"/>
                  <a:gd name="T25" fmla="*/ 340 h 907"/>
                  <a:gd name="T26" fmla="*/ 1134 w 1190"/>
                  <a:gd name="T27" fmla="*/ 340 h 907"/>
                  <a:gd name="T28" fmla="*/ 1134 w 1190"/>
                  <a:gd name="T29" fmla="*/ 397 h 907"/>
                  <a:gd name="T30" fmla="*/ 1190 w 1190"/>
                  <a:gd name="T31" fmla="*/ 397 h 907"/>
                  <a:gd name="T32" fmla="*/ 1190 w 1190"/>
                  <a:gd name="T33" fmla="*/ 567 h 907"/>
                  <a:gd name="T34" fmla="*/ 1134 w 1190"/>
                  <a:gd name="T35" fmla="*/ 567 h 907"/>
                  <a:gd name="T36" fmla="*/ 1134 w 1190"/>
                  <a:gd name="T37" fmla="*/ 624 h 907"/>
                  <a:gd name="T38" fmla="*/ 1190 w 1190"/>
                  <a:gd name="T39" fmla="*/ 624 h 907"/>
                  <a:gd name="T40" fmla="*/ 1190 w 1190"/>
                  <a:gd name="T41" fmla="*/ 907 h 907"/>
                  <a:gd name="T42" fmla="*/ 793 w 1190"/>
                  <a:gd name="T43" fmla="*/ 907 h 907"/>
                  <a:gd name="T44" fmla="*/ 793 w 1190"/>
                  <a:gd name="T45" fmla="*/ 851 h 907"/>
                  <a:gd name="T46" fmla="*/ 850 w 1190"/>
                  <a:gd name="T47" fmla="*/ 851 h 907"/>
                  <a:gd name="T48" fmla="*/ 850 w 1190"/>
                  <a:gd name="T49" fmla="*/ 737 h 907"/>
                  <a:gd name="T50" fmla="*/ 737 w 1190"/>
                  <a:gd name="T51" fmla="*/ 737 h 907"/>
                  <a:gd name="T52" fmla="*/ 737 w 1190"/>
                  <a:gd name="T53" fmla="*/ 794 h 907"/>
                  <a:gd name="T54" fmla="*/ 623 w 1190"/>
                  <a:gd name="T55" fmla="*/ 794 h 907"/>
                  <a:gd name="T56" fmla="*/ 623 w 1190"/>
                  <a:gd name="T57" fmla="*/ 851 h 907"/>
                  <a:gd name="T58" fmla="*/ 567 w 1190"/>
                  <a:gd name="T59" fmla="*/ 851 h 907"/>
                  <a:gd name="T60" fmla="*/ 567 w 1190"/>
                  <a:gd name="T61" fmla="*/ 794 h 907"/>
                  <a:gd name="T62" fmla="*/ 510 w 1190"/>
                  <a:gd name="T63" fmla="*/ 794 h 907"/>
                  <a:gd name="T64" fmla="*/ 510 w 1190"/>
                  <a:gd name="T65" fmla="*/ 737 h 907"/>
                  <a:gd name="T66" fmla="*/ 453 w 1190"/>
                  <a:gd name="T67" fmla="*/ 737 h 907"/>
                  <a:gd name="T68" fmla="*/ 453 w 1190"/>
                  <a:gd name="T69" fmla="*/ 680 h 907"/>
                  <a:gd name="T70" fmla="*/ 226 w 1190"/>
                  <a:gd name="T71" fmla="*/ 680 h 907"/>
                  <a:gd name="T72" fmla="*/ 226 w 1190"/>
                  <a:gd name="T73" fmla="*/ 737 h 907"/>
                  <a:gd name="T74" fmla="*/ 113 w 1190"/>
                  <a:gd name="T75" fmla="*/ 737 h 907"/>
                  <a:gd name="T76" fmla="*/ 113 w 1190"/>
                  <a:gd name="T77" fmla="*/ 680 h 907"/>
                  <a:gd name="T78" fmla="*/ 0 w 1190"/>
                  <a:gd name="T79" fmla="*/ 680 h 907"/>
                  <a:gd name="T80" fmla="*/ 0 w 1190"/>
                  <a:gd name="T81" fmla="*/ 567 h 907"/>
                  <a:gd name="T82" fmla="*/ 113 w 1190"/>
                  <a:gd name="T83" fmla="*/ 567 h 907"/>
                  <a:gd name="T84" fmla="*/ 113 w 1190"/>
                  <a:gd name="T85" fmla="*/ 510 h 907"/>
                  <a:gd name="T86" fmla="*/ 170 w 1190"/>
                  <a:gd name="T87" fmla="*/ 510 h 907"/>
                  <a:gd name="T88" fmla="*/ 170 w 1190"/>
                  <a:gd name="T89" fmla="*/ 454 h 907"/>
                  <a:gd name="T90" fmla="*/ 283 w 1190"/>
                  <a:gd name="T91" fmla="*/ 454 h 907"/>
                  <a:gd name="T92" fmla="*/ 283 w 1190"/>
                  <a:gd name="T93" fmla="*/ 397 h 907"/>
                  <a:gd name="T94" fmla="*/ 340 w 1190"/>
                  <a:gd name="T95" fmla="*/ 397 h 907"/>
                  <a:gd name="T96" fmla="*/ 340 w 1190"/>
                  <a:gd name="T97" fmla="*/ 284 h 907"/>
                  <a:gd name="T98" fmla="*/ 453 w 1190"/>
                  <a:gd name="T99" fmla="*/ 284 h 907"/>
                  <a:gd name="T100" fmla="*/ 453 w 1190"/>
                  <a:gd name="T101" fmla="*/ 17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90" h="907">
                    <a:moveTo>
                      <a:pt x="453" y="170"/>
                    </a:moveTo>
                    <a:lnTo>
                      <a:pt x="623" y="170"/>
                    </a:lnTo>
                    <a:lnTo>
                      <a:pt x="623" y="227"/>
                    </a:lnTo>
                    <a:lnTo>
                      <a:pt x="680" y="227"/>
                    </a:lnTo>
                    <a:lnTo>
                      <a:pt x="680" y="170"/>
                    </a:lnTo>
                    <a:lnTo>
                      <a:pt x="964" y="170"/>
                    </a:lnTo>
                    <a:lnTo>
                      <a:pt x="1020" y="170"/>
                    </a:lnTo>
                    <a:lnTo>
                      <a:pt x="1020" y="0"/>
                    </a:lnTo>
                    <a:lnTo>
                      <a:pt x="1077" y="0"/>
                    </a:lnTo>
                    <a:lnTo>
                      <a:pt x="1077" y="57"/>
                    </a:lnTo>
                    <a:lnTo>
                      <a:pt x="1134" y="57"/>
                    </a:lnTo>
                    <a:lnTo>
                      <a:pt x="1190" y="57"/>
                    </a:lnTo>
                    <a:lnTo>
                      <a:pt x="1190" y="340"/>
                    </a:lnTo>
                    <a:lnTo>
                      <a:pt x="1134" y="340"/>
                    </a:lnTo>
                    <a:lnTo>
                      <a:pt x="1134" y="397"/>
                    </a:lnTo>
                    <a:lnTo>
                      <a:pt x="1190" y="397"/>
                    </a:lnTo>
                    <a:lnTo>
                      <a:pt x="1190" y="567"/>
                    </a:lnTo>
                    <a:lnTo>
                      <a:pt x="1134" y="567"/>
                    </a:lnTo>
                    <a:lnTo>
                      <a:pt x="1134" y="624"/>
                    </a:lnTo>
                    <a:lnTo>
                      <a:pt x="1190" y="624"/>
                    </a:lnTo>
                    <a:lnTo>
                      <a:pt x="1190" y="907"/>
                    </a:lnTo>
                    <a:lnTo>
                      <a:pt x="793" y="907"/>
                    </a:lnTo>
                    <a:lnTo>
                      <a:pt x="793" y="851"/>
                    </a:lnTo>
                    <a:lnTo>
                      <a:pt x="850" y="851"/>
                    </a:lnTo>
                    <a:lnTo>
                      <a:pt x="850" y="737"/>
                    </a:lnTo>
                    <a:lnTo>
                      <a:pt x="737" y="737"/>
                    </a:lnTo>
                    <a:lnTo>
                      <a:pt x="737" y="794"/>
                    </a:lnTo>
                    <a:lnTo>
                      <a:pt x="623" y="794"/>
                    </a:lnTo>
                    <a:lnTo>
                      <a:pt x="623" y="851"/>
                    </a:lnTo>
                    <a:lnTo>
                      <a:pt x="567" y="851"/>
                    </a:lnTo>
                    <a:lnTo>
                      <a:pt x="567" y="794"/>
                    </a:lnTo>
                    <a:lnTo>
                      <a:pt x="510" y="794"/>
                    </a:lnTo>
                    <a:lnTo>
                      <a:pt x="510" y="737"/>
                    </a:lnTo>
                    <a:lnTo>
                      <a:pt x="453" y="737"/>
                    </a:lnTo>
                    <a:lnTo>
                      <a:pt x="453" y="680"/>
                    </a:lnTo>
                    <a:lnTo>
                      <a:pt x="226" y="680"/>
                    </a:lnTo>
                    <a:lnTo>
                      <a:pt x="226" y="737"/>
                    </a:lnTo>
                    <a:lnTo>
                      <a:pt x="113" y="737"/>
                    </a:lnTo>
                    <a:lnTo>
                      <a:pt x="113" y="680"/>
                    </a:lnTo>
                    <a:lnTo>
                      <a:pt x="0" y="68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510"/>
                    </a:lnTo>
                    <a:lnTo>
                      <a:pt x="170" y="510"/>
                    </a:lnTo>
                    <a:lnTo>
                      <a:pt x="170" y="454"/>
                    </a:lnTo>
                    <a:lnTo>
                      <a:pt x="283" y="454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284"/>
                    </a:lnTo>
                    <a:lnTo>
                      <a:pt x="453" y="284"/>
                    </a:lnTo>
                    <a:lnTo>
                      <a:pt x="453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23" name="Freeform 19"/>
              <p:cNvSpPr>
                <a:spLocks/>
              </p:cNvSpPr>
              <p:nvPr/>
            </p:nvSpPr>
            <p:spPr bwMode="auto">
              <a:xfrm>
                <a:off x="4600575" y="3990975"/>
                <a:ext cx="1709738" cy="1169988"/>
              </a:xfrm>
              <a:custGeom>
                <a:avLst/>
                <a:gdLst>
                  <a:gd name="T0" fmla="*/ 0 w 1077"/>
                  <a:gd name="T1" fmla="*/ 56 h 737"/>
                  <a:gd name="T2" fmla="*/ 113 w 1077"/>
                  <a:gd name="T3" fmla="*/ 56 h 737"/>
                  <a:gd name="T4" fmla="*/ 113 w 1077"/>
                  <a:gd name="T5" fmla="*/ 0 h 737"/>
                  <a:gd name="T6" fmla="*/ 397 w 1077"/>
                  <a:gd name="T7" fmla="*/ 0 h 737"/>
                  <a:gd name="T8" fmla="*/ 397 w 1077"/>
                  <a:gd name="T9" fmla="*/ 56 h 737"/>
                  <a:gd name="T10" fmla="*/ 510 w 1077"/>
                  <a:gd name="T11" fmla="*/ 56 h 737"/>
                  <a:gd name="T12" fmla="*/ 510 w 1077"/>
                  <a:gd name="T13" fmla="*/ 113 h 737"/>
                  <a:gd name="T14" fmla="*/ 624 w 1077"/>
                  <a:gd name="T15" fmla="*/ 113 h 737"/>
                  <a:gd name="T16" fmla="*/ 624 w 1077"/>
                  <a:gd name="T17" fmla="*/ 170 h 737"/>
                  <a:gd name="T18" fmla="*/ 680 w 1077"/>
                  <a:gd name="T19" fmla="*/ 170 h 737"/>
                  <a:gd name="T20" fmla="*/ 680 w 1077"/>
                  <a:gd name="T21" fmla="*/ 226 h 737"/>
                  <a:gd name="T22" fmla="*/ 794 w 1077"/>
                  <a:gd name="T23" fmla="*/ 226 h 737"/>
                  <a:gd name="T24" fmla="*/ 794 w 1077"/>
                  <a:gd name="T25" fmla="*/ 170 h 737"/>
                  <a:gd name="T26" fmla="*/ 850 w 1077"/>
                  <a:gd name="T27" fmla="*/ 170 h 737"/>
                  <a:gd name="T28" fmla="*/ 850 w 1077"/>
                  <a:gd name="T29" fmla="*/ 226 h 737"/>
                  <a:gd name="T30" fmla="*/ 907 w 1077"/>
                  <a:gd name="T31" fmla="*/ 226 h 737"/>
                  <a:gd name="T32" fmla="*/ 907 w 1077"/>
                  <a:gd name="T33" fmla="*/ 283 h 737"/>
                  <a:gd name="T34" fmla="*/ 1021 w 1077"/>
                  <a:gd name="T35" fmla="*/ 283 h 737"/>
                  <a:gd name="T36" fmla="*/ 1021 w 1077"/>
                  <a:gd name="T37" fmla="*/ 453 h 737"/>
                  <a:gd name="T38" fmla="*/ 1077 w 1077"/>
                  <a:gd name="T39" fmla="*/ 453 h 737"/>
                  <a:gd name="T40" fmla="*/ 1077 w 1077"/>
                  <a:gd name="T41" fmla="*/ 680 h 737"/>
                  <a:gd name="T42" fmla="*/ 737 w 1077"/>
                  <a:gd name="T43" fmla="*/ 680 h 737"/>
                  <a:gd name="T44" fmla="*/ 737 w 1077"/>
                  <a:gd name="T45" fmla="*/ 737 h 737"/>
                  <a:gd name="T46" fmla="*/ 680 w 1077"/>
                  <a:gd name="T47" fmla="*/ 737 h 737"/>
                  <a:gd name="T48" fmla="*/ 680 w 1077"/>
                  <a:gd name="T49" fmla="*/ 680 h 737"/>
                  <a:gd name="T50" fmla="*/ 170 w 1077"/>
                  <a:gd name="T51" fmla="*/ 680 h 737"/>
                  <a:gd name="T52" fmla="*/ 170 w 1077"/>
                  <a:gd name="T53" fmla="*/ 567 h 737"/>
                  <a:gd name="T54" fmla="*/ 227 w 1077"/>
                  <a:gd name="T55" fmla="*/ 567 h 737"/>
                  <a:gd name="T56" fmla="*/ 227 w 1077"/>
                  <a:gd name="T57" fmla="*/ 510 h 737"/>
                  <a:gd name="T58" fmla="*/ 170 w 1077"/>
                  <a:gd name="T59" fmla="*/ 510 h 737"/>
                  <a:gd name="T60" fmla="*/ 170 w 1077"/>
                  <a:gd name="T61" fmla="*/ 340 h 737"/>
                  <a:gd name="T62" fmla="*/ 57 w 1077"/>
                  <a:gd name="T63" fmla="*/ 340 h 737"/>
                  <a:gd name="T64" fmla="*/ 57 w 1077"/>
                  <a:gd name="T65" fmla="*/ 113 h 737"/>
                  <a:gd name="T66" fmla="*/ 0 w 1077"/>
                  <a:gd name="T67" fmla="*/ 113 h 737"/>
                  <a:gd name="T68" fmla="*/ 0 w 1077"/>
                  <a:gd name="T69" fmla="*/ 56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77" h="737">
                    <a:moveTo>
                      <a:pt x="0" y="56"/>
                    </a:moveTo>
                    <a:lnTo>
                      <a:pt x="113" y="56"/>
                    </a:lnTo>
                    <a:lnTo>
                      <a:pt x="113" y="0"/>
                    </a:lnTo>
                    <a:lnTo>
                      <a:pt x="397" y="0"/>
                    </a:lnTo>
                    <a:lnTo>
                      <a:pt x="397" y="56"/>
                    </a:lnTo>
                    <a:lnTo>
                      <a:pt x="510" y="56"/>
                    </a:lnTo>
                    <a:lnTo>
                      <a:pt x="510" y="113"/>
                    </a:lnTo>
                    <a:lnTo>
                      <a:pt x="624" y="113"/>
                    </a:lnTo>
                    <a:lnTo>
                      <a:pt x="624" y="170"/>
                    </a:lnTo>
                    <a:lnTo>
                      <a:pt x="680" y="170"/>
                    </a:lnTo>
                    <a:lnTo>
                      <a:pt x="680" y="226"/>
                    </a:lnTo>
                    <a:lnTo>
                      <a:pt x="794" y="226"/>
                    </a:lnTo>
                    <a:lnTo>
                      <a:pt x="794" y="170"/>
                    </a:lnTo>
                    <a:lnTo>
                      <a:pt x="850" y="170"/>
                    </a:lnTo>
                    <a:lnTo>
                      <a:pt x="850" y="226"/>
                    </a:lnTo>
                    <a:lnTo>
                      <a:pt x="907" y="226"/>
                    </a:lnTo>
                    <a:lnTo>
                      <a:pt x="907" y="283"/>
                    </a:lnTo>
                    <a:lnTo>
                      <a:pt x="1021" y="283"/>
                    </a:lnTo>
                    <a:lnTo>
                      <a:pt x="1021" y="453"/>
                    </a:lnTo>
                    <a:lnTo>
                      <a:pt x="1077" y="453"/>
                    </a:lnTo>
                    <a:lnTo>
                      <a:pt x="1077" y="680"/>
                    </a:lnTo>
                    <a:lnTo>
                      <a:pt x="737" y="680"/>
                    </a:lnTo>
                    <a:lnTo>
                      <a:pt x="737" y="737"/>
                    </a:lnTo>
                    <a:lnTo>
                      <a:pt x="680" y="737"/>
                    </a:lnTo>
                    <a:lnTo>
                      <a:pt x="680" y="680"/>
                    </a:lnTo>
                    <a:lnTo>
                      <a:pt x="170" y="680"/>
                    </a:lnTo>
                    <a:lnTo>
                      <a:pt x="170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170" y="510"/>
                    </a:lnTo>
                    <a:lnTo>
                      <a:pt x="170" y="340"/>
                    </a:lnTo>
                    <a:lnTo>
                      <a:pt x="57" y="34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24" name="Freeform 20"/>
              <p:cNvSpPr>
                <a:spLocks/>
              </p:cNvSpPr>
              <p:nvPr/>
            </p:nvSpPr>
            <p:spPr bwMode="auto">
              <a:xfrm>
                <a:off x="4600575" y="2640013"/>
                <a:ext cx="2070100" cy="2251075"/>
              </a:xfrm>
              <a:custGeom>
                <a:avLst/>
                <a:gdLst>
                  <a:gd name="T0" fmla="*/ 1021 w 1304"/>
                  <a:gd name="T1" fmla="*/ 0 h 1418"/>
                  <a:gd name="T2" fmla="*/ 1077 w 1304"/>
                  <a:gd name="T3" fmla="*/ 0 h 1418"/>
                  <a:gd name="T4" fmla="*/ 1077 w 1304"/>
                  <a:gd name="T5" fmla="*/ 57 h 1418"/>
                  <a:gd name="T6" fmla="*/ 1191 w 1304"/>
                  <a:gd name="T7" fmla="*/ 57 h 1418"/>
                  <a:gd name="T8" fmla="*/ 1191 w 1304"/>
                  <a:gd name="T9" fmla="*/ 114 h 1418"/>
                  <a:gd name="T10" fmla="*/ 1247 w 1304"/>
                  <a:gd name="T11" fmla="*/ 114 h 1418"/>
                  <a:gd name="T12" fmla="*/ 1247 w 1304"/>
                  <a:gd name="T13" fmla="*/ 510 h 1418"/>
                  <a:gd name="T14" fmla="*/ 1304 w 1304"/>
                  <a:gd name="T15" fmla="*/ 510 h 1418"/>
                  <a:gd name="T16" fmla="*/ 1304 w 1304"/>
                  <a:gd name="T17" fmla="*/ 737 h 1418"/>
                  <a:gd name="T18" fmla="*/ 1247 w 1304"/>
                  <a:gd name="T19" fmla="*/ 737 h 1418"/>
                  <a:gd name="T20" fmla="*/ 1247 w 1304"/>
                  <a:gd name="T21" fmla="*/ 1134 h 1418"/>
                  <a:gd name="T22" fmla="*/ 1191 w 1304"/>
                  <a:gd name="T23" fmla="*/ 1134 h 1418"/>
                  <a:gd name="T24" fmla="*/ 1191 w 1304"/>
                  <a:gd name="T25" fmla="*/ 1304 h 1418"/>
                  <a:gd name="T26" fmla="*/ 1247 w 1304"/>
                  <a:gd name="T27" fmla="*/ 1304 h 1418"/>
                  <a:gd name="T28" fmla="*/ 1247 w 1304"/>
                  <a:gd name="T29" fmla="*/ 1418 h 1418"/>
                  <a:gd name="T30" fmla="*/ 1134 w 1304"/>
                  <a:gd name="T31" fmla="*/ 1418 h 1418"/>
                  <a:gd name="T32" fmla="*/ 1134 w 1304"/>
                  <a:gd name="T33" fmla="*/ 1361 h 1418"/>
                  <a:gd name="T34" fmla="*/ 1077 w 1304"/>
                  <a:gd name="T35" fmla="*/ 1361 h 1418"/>
                  <a:gd name="T36" fmla="*/ 1077 w 1304"/>
                  <a:gd name="T37" fmla="*/ 1304 h 1418"/>
                  <a:gd name="T38" fmla="*/ 1021 w 1304"/>
                  <a:gd name="T39" fmla="*/ 1304 h 1418"/>
                  <a:gd name="T40" fmla="*/ 1021 w 1304"/>
                  <a:gd name="T41" fmla="*/ 1134 h 1418"/>
                  <a:gd name="T42" fmla="*/ 907 w 1304"/>
                  <a:gd name="T43" fmla="*/ 1134 h 1418"/>
                  <a:gd name="T44" fmla="*/ 907 w 1304"/>
                  <a:gd name="T45" fmla="*/ 1077 h 1418"/>
                  <a:gd name="T46" fmla="*/ 850 w 1304"/>
                  <a:gd name="T47" fmla="*/ 1077 h 1418"/>
                  <a:gd name="T48" fmla="*/ 850 w 1304"/>
                  <a:gd name="T49" fmla="*/ 1021 h 1418"/>
                  <a:gd name="T50" fmla="*/ 794 w 1304"/>
                  <a:gd name="T51" fmla="*/ 1021 h 1418"/>
                  <a:gd name="T52" fmla="*/ 794 w 1304"/>
                  <a:gd name="T53" fmla="*/ 1077 h 1418"/>
                  <a:gd name="T54" fmla="*/ 680 w 1304"/>
                  <a:gd name="T55" fmla="*/ 1077 h 1418"/>
                  <a:gd name="T56" fmla="*/ 680 w 1304"/>
                  <a:gd name="T57" fmla="*/ 1021 h 1418"/>
                  <a:gd name="T58" fmla="*/ 624 w 1304"/>
                  <a:gd name="T59" fmla="*/ 1021 h 1418"/>
                  <a:gd name="T60" fmla="*/ 624 w 1304"/>
                  <a:gd name="T61" fmla="*/ 964 h 1418"/>
                  <a:gd name="T62" fmla="*/ 510 w 1304"/>
                  <a:gd name="T63" fmla="*/ 964 h 1418"/>
                  <a:gd name="T64" fmla="*/ 510 w 1304"/>
                  <a:gd name="T65" fmla="*/ 907 h 1418"/>
                  <a:gd name="T66" fmla="*/ 397 w 1304"/>
                  <a:gd name="T67" fmla="*/ 907 h 1418"/>
                  <a:gd name="T68" fmla="*/ 397 w 1304"/>
                  <a:gd name="T69" fmla="*/ 851 h 1418"/>
                  <a:gd name="T70" fmla="*/ 113 w 1304"/>
                  <a:gd name="T71" fmla="*/ 851 h 1418"/>
                  <a:gd name="T72" fmla="*/ 113 w 1304"/>
                  <a:gd name="T73" fmla="*/ 907 h 1418"/>
                  <a:gd name="T74" fmla="*/ 0 w 1304"/>
                  <a:gd name="T75" fmla="*/ 907 h 1418"/>
                  <a:gd name="T76" fmla="*/ 0 w 1304"/>
                  <a:gd name="T77" fmla="*/ 737 h 1418"/>
                  <a:gd name="T78" fmla="*/ 57 w 1304"/>
                  <a:gd name="T79" fmla="*/ 737 h 1418"/>
                  <a:gd name="T80" fmla="*/ 57 w 1304"/>
                  <a:gd name="T81" fmla="*/ 681 h 1418"/>
                  <a:gd name="T82" fmla="*/ 567 w 1304"/>
                  <a:gd name="T83" fmla="*/ 681 h 1418"/>
                  <a:gd name="T84" fmla="*/ 567 w 1304"/>
                  <a:gd name="T85" fmla="*/ 624 h 1418"/>
                  <a:gd name="T86" fmla="*/ 624 w 1304"/>
                  <a:gd name="T87" fmla="*/ 624 h 1418"/>
                  <a:gd name="T88" fmla="*/ 624 w 1304"/>
                  <a:gd name="T89" fmla="*/ 454 h 1418"/>
                  <a:gd name="T90" fmla="*/ 510 w 1304"/>
                  <a:gd name="T91" fmla="*/ 454 h 1418"/>
                  <a:gd name="T92" fmla="*/ 510 w 1304"/>
                  <a:gd name="T93" fmla="*/ 397 h 1418"/>
                  <a:gd name="T94" fmla="*/ 454 w 1304"/>
                  <a:gd name="T95" fmla="*/ 397 h 1418"/>
                  <a:gd name="T96" fmla="*/ 454 w 1304"/>
                  <a:gd name="T97" fmla="*/ 284 h 1418"/>
                  <a:gd name="T98" fmla="*/ 397 w 1304"/>
                  <a:gd name="T99" fmla="*/ 284 h 1418"/>
                  <a:gd name="T100" fmla="*/ 397 w 1304"/>
                  <a:gd name="T101" fmla="*/ 114 h 1418"/>
                  <a:gd name="T102" fmla="*/ 567 w 1304"/>
                  <a:gd name="T103" fmla="*/ 114 h 1418"/>
                  <a:gd name="T104" fmla="*/ 567 w 1304"/>
                  <a:gd name="T105" fmla="*/ 57 h 1418"/>
                  <a:gd name="T106" fmla="*/ 737 w 1304"/>
                  <a:gd name="T107" fmla="*/ 57 h 1418"/>
                  <a:gd name="T108" fmla="*/ 737 w 1304"/>
                  <a:gd name="T109" fmla="*/ 170 h 1418"/>
                  <a:gd name="T110" fmla="*/ 794 w 1304"/>
                  <a:gd name="T111" fmla="*/ 170 h 1418"/>
                  <a:gd name="T112" fmla="*/ 794 w 1304"/>
                  <a:gd name="T113" fmla="*/ 227 h 1418"/>
                  <a:gd name="T114" fmla="*/ 850 w 1304"/>
                  <a:gd name="T115" fmla="*/ 227 h 1418"/>
                  <a:gd name="T116" fmla="*/ 850 w 1304"/>
                  <a:gd name="T117" fmla="*/ 284 h 1418"/>
                  <a:gd name="T118" fmla="*/ 1021 w 1304"/>
                  <a:gd name="T119" fmla="*/ 284 h 1418"/>
                  <a:gd name="T120" fmla="*/ 1021 w 1304"/>
                  <a:gd name="T121" fmla="*/ 0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04" h="1418">
                    <a:moveTo>
                      <a:pt x="1021" y="0"/>
                    </a:moveTo>
                    <a:lnTo>
                      <a:pt x="1077" y="0"/>
                    </a:lnTo>
                    <a:lnTo>
                      <a:pt x="1077" y="57"/>
                    </a:lnTo>
                    <a:lnTo>
                      <a:pt x="1191" y="57"/>
                    </a:lnTo>
                    <a:lnTo>
                      <a:pt x="1191" y="114"/>
                    </a:lnTo>
                    <a:lnTo>
                      <a:pt x="1247" y="114"/>
                    </a:lnTo>
                    <a:lnTo>
                      <a:pt x="1247" y="510"/>
                    </a:lnTo>
                    <a:lnTo>
                      <a:pt x="1304" y="510"/>
                    </a:lnTo>
                    <a:lnTo>
                      <a:pt x="1304" y="737"/>
                    </a:lnTo>
                    <a:lnTo>
                      <a:pt x="1247" y="737"/>
                    </a:lnTo>
                    <a:lnTo>
                      <a:pt x="1247" y="1134"/>
                    </a:lnTo>
                    <a:lnTo>
                      <a:pt x="1191" y="1134"/>
                    </a:lnTo>
                    <a:lnTo>
                      <a:pt x="1191" y="1304"/>
                    </a:lnTo>
                    <a:lnTo>
                      <a:pt x="1247" y="1304"/>
                    </a:lnTo>
                    <a:lnTo>
                      <a:pt x="1247" y="1418"/>
                    </a:lnTo>
                    <a:lnTo>
                      <a:pt x="1134" y="1418"/>
                    </a:lnTo>
                    <a:lnTo>
                      <a:pt x="1134" y="1361"/>
                    </a:lnTo>
                    <a:lnTo>
                      <a:pt x="1077" y="1361"/>
                    </a:lnTo>
                    <a:lnTo>
                      <a:pt x="1077" y="1304"/>
                    </a:lnTo>
                    <a:lnTo>
                      <a:pt x="1021" y="1304"/>
                    </a:lnTo>
                    <a:lnTo>
                      <a:pt x="1021" y="1134"/>
                    </a:lnTo>
                    <a:lnTo>
                      <a:pt x="907" y="1134"/>
                    </a:lnTo>
                    <a:lnTo>
                      <a:pt x="907" y="1077"/>
                    </a:lnTo>
                    <a:lnTo>
                      <a:pt x="850" y="1077"/>
                    </a:lnTo>
                    <a:lnTo>
                      <a:pt x="850" y="1021"/>
                    </a:lnTo>
                    <a:lnTo>
                      <a:pt x="794" y="1021"/>
                    </a:lnTo>
                    <a:lnTo>
                      <a:pt x="794" y="1077"/>
                    </a:lnTo>
                    <a:lnTo>
                      <a:pt x="680" y="1077"/>
                    </a:lnTo>
                    <a:lnTo>
                      <a:pt x="680" y="1021"/>
                    </a:lnTo>
                    <a:lnTo>
                      <a:pt x="624" y="1021"/>
                    </a:lnTo>
                    <a:lnTo>
                      <a:pt x="624" y="964"/>
                    </a:lnTo>
                    <a:lnTo>
                      <a:pt x="510" y="964"/>
                    </a:lnTo>
                    <a:lnTo>
                      <a:pt x="510" y="907"/>
                    </a:lnTo>
                    <a:lnTo>
                      <a:pt x="397" y="907"/>
                    </a:lnTo>
                    <a:lnTo>
                      <a:pt x="397" y="851"/>
                    </a:lnTo>
                    <a:lnTo>
                      <a:pt x="113" y="851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737"/>
                    </a:lnTo>
                    <a:lnTo>
                      <a:pt x="57" y="737"/>
                    </a:lnTo>
                    <a:lnTo>
                      <a:pt x="57" y="681"/>
                    </a:lnTo>
                    <a:lnTo>
                      <a:pt x="567" y="681"/>
                    </a:lnTo>
                    <a:lnTo>
                      <a:pt x="567" y="624"/>
                    </a:lnTo>
                    <a:lnTo>
                      <a:pt x="624" y="624"/>
                    </a:lnTo>
                    <a:lnTo>
                      <a:pt x="624" y="454"/>
                    </a:lnTo>
                    <a:lnTo>
                      <a:pt x="510" y="454"/>
                    </a:lnTo>
                    <a:lnTo>
                      <a:pt x="510" y="397"/>
                    </a:lnTo>
                    <a:lnTo>
                      <a:pt x="454" y="397"/>
                    </a:lnTo>
                    <a:lnTo>
                      <a:pt x="454" y="284"/>
                    </a:lnTo>
                    <a:lnTo>
                      <a:pt x="397" y="284"/>
                    </a:lnTo>
                    <a:lnTo>
                      <a:pt x="397" y="114"/>
                    </a:lnTo>
                    <a:lnTo>
                      <a:pt x="567" y="114"/>
                    </a:lnTo>
                    <a:lnTo>
                      <a:pt x="567" y="57"/>
                    </a:lnTo>
                    <a:lnTo>
                      <a:pt x="737" y="57"/>
                    </a:lnTo>
                    <a:lnTo>
                      <a:pt x="737" y="170"/>
                    </a:lnTo>
                    <a:lnTo>
                      <a:pt x="794" y="170"/>
                    </a:lnTo>
                    <a:lnTo>
                      <a:pt x="794" y="227"/>
                    </a:lnTo>
                    <a:lnTo>
                      <a:pt x="850" y="227"/>
                    </a:lnTo>
                    <a:lnTo>
                      <a:pt x="850" y="284"/>
                    </a:lnTo>
                    <a:lnTo>
                      <a:pt x="1021" y="284"/>
                    </a:lnTo>
                    <a:lnTo>
                      <a:pt x="1021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25" name="Freeform 21"/>
              <p:cNvSpPr>
                <a:spLocks/>
              </p:cNvSpPr>
              <p:nvPr/>
            </p:nvSpPr>
            <p:spPr bwMode="auto">
              <a:xfrm>
                <a:off x="6580188" y="2820988"/>
                <a:ext cx="900113" cy="809625"/>
              </a:xfrm>
              <a:custGeom>
                <a:avLst/>
                <a:gdLst>
                  <a:gd name="T0" fmla="*/ 0 w 567"/>
                  <a:gd name="T1" fmla="*/ 226 h 510"/>
                  <a:gd name="T2" fmla="*/ 114 w 567"/>
                  <a:gd name="T3" fmla="*/ 226 h 510"/>
                  <a:gd name="T4" fmla="*/ 114 w 567"/>
                  <a:gd name="T5" fmla="*/ 170 h 510"/>
                  <a:gd name="T6" fmla="*/ 341 w 567"/>
                  <a:gd name="T7" fmla="*/ 170 h 510"/>
                  <a:gd name="T8" fmla="*/ 341 w 567"/>
                  <a:gd name="T9" fmla="*/ 0 h 510"/>
                  <a:gd name="T10" fmla="*/ 454 w 567"/>
                  <a:gd name="T11" fmla="*/ 0 h 510"/>
                  <a:gd name="T12" fmla="*/ 454 w 567"/>
                  <a:gd name="T13" fmla="*/ 56 h 510"/>
                  <a:gd name="T14" fmla="*/ 511 w 567"/>
                  <a:gd name="T15" fmla="*/ 56 h 510"/>
                  <a:gd name="T16" fmla="*/ 511 w 567"/>
                  <a:gd name="T17" fmla="*/ 283 h 510"/>
                  <a:gd name="T18" fmla="*/ 567 w 567"/>
                  <a:gd name="T19" fmla="*/ 283 h 510"/>
                  <a:gd name="T20" fmla="*/ 567 w 567"/>
                  <a:gd name="T21" fmla="*/ 396 h 510"/>
                  <a:gd name="T22" fmla="*/ 511 w 567"/>
                  <a:gd name="T23" fmla="*/ 396 h 510"/>
                  <a:gd name="T24" fmla="*/ 511 w 567"/>
                  <a:gd name="T25" fmla="*/ 453 h 510"/>
                  <a:gd name="T26" fmla="*/ 454 w 567"/>
                  <a:gd name="T27" fmla="*/ 453 h 510"/>
                  <a:gd name="T28" fmla="*/ 454 w 567"/>
                  <a:gd name="T29" fmla="*/ 510 h 510"/>
                  <a:gd name="T30" fmla="*/ 227 w 567"/>
                  <a:gd name="T31" fmla="*/ 510 h 510"/>
                  <a:gd name="T32" fmla="*/ 227 w 567"/>
                  <a:gd name="T33" fmla="*/ 453 h 510"/>
                  <a:gd name="T34" fmla="*/ 57 w 567"/>
                  <a:gd name="T35" fmla="*/ 453 h 510"/>
                  <a:gd name="T36" fmla="*/ 57 w 567"/>
                  <a:gd name="T37" fmla="*/ 396 h 510"/>
                  <a:gd name="T38" fmla="*/ 0 w 567"/>
                  <a:gd name="T39" fmla="*/ 396 h 510"/>
                  <a:gd name="T40" fmla="*/ 0 w 567"/>
                  <a:gd name="T41" fmla="*/ 226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67" h="510">
                    <a:moveTo>
                      <a:pt x="0" y="226"/>
                    </a:moveTo>
                    <a:lnTo>
                      <a:pt x="114" y="226"/>
                    </a:lnTo>
                    <a:lnTo>
                      <a:pt x="114" y="170"/>
                    </a:lnTo>
                    <a:lnTo>
                      <a:pt x="341" y="170"/>
                    </a:lnTo>
                    <a:lnTo>
                      <a:pt x="341" y="0"/>
                    </a:lnTo>
                    <a:lnTo>
                      <a:pt x="454" y="0"/>
                    </a:lnTo>
                    <a:lnTo>
                      <a:pt x="454" y="56"/>
                    </a:lnTo>
                    <a:lnTo>
                      <a:pt x="511" y="56"/>
                    </a:lnTo>
                    <a:lnTo>
                      <a:pt x="511" y="283"/>
                    </a:lnTo>
                    <a:lnTo>
                      <a:pt x="567" y="283"/>
                    </a:lnTo>
                    <a:lnTo>
                      <a:pt x="567" y="396"/>
                    </a:lnTo>
                    <a:lnTo>
                      <a:pt x="511" y="396"/>
                    </a:lnTo>
                    <a:lnTo>
                      <a:pt x="511" y="453"/>
                    </a:lnTo>
                    <a:lnTo>
                      <a:pt x="454" y="453"/>
                    </a:lnTo>
                    <a:lnTo>
                      <a:pt x="454" y="510"/>
                    </a:lnTo>
                    <a:lnTo>
                      <a:pt x="227" y="510"/>
                    </a:lnTo>
                    <a:lnTo>
                      <a:pt x="227" y="453"/>
                    </a:lnTo>
                    <a:lnTo>
                      <a:pt x="57" y="453"/>
                    </a:lnTo>
                    <a:lnTo>
                      <a:pt x="57" y="396"/>
                    </a:lnTo>
                    <a:lnTo>
                      <a:pt x="0" y="396"/>
                    </a:lnTo>
                    <a:lnTo>
                      <a:pt x="0" y="22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27" name="Freeform 23"/>
              <p:cNvSpPr>
                <a:spLocks/>
              </p:cNvSpPr>
              <p:nvPr/>
            </p:nvSpPr>
            <p:spPr bwMode="auto">
              <a:xfrm>
                <a:off x="6491288" y="4800600"/>
                <a:ext cx="539750" cy="809625"/>
              </a:xfrm>
              <a:custGeom>
                <a:avLst/>
                <a:gdLst>
                  <a:gd name="T0" fmla="*/ 56 w 340"/>
                  <a:gd name="T1" fmla="*/ 510 h 510"/>
                  <a:gd name="T2" fmla="*/ 227 w 340"/>
                  <a:gd name="T3" fmla="*/ 510 h 510"/>
                  <a:gd name="T4" fmla="*/ 227 w 340"/>
                  <a:gd name="T5" fmla="*/ 340 h 510"/>
                  <a:gd name="T6" fmla="*/ 340 w 340"/>
                  <a:gd name="T7" fmla="*/ 340 h 510"/>
                  <a:gd name="T8" fmla="*/ 340 w 340"/>
                  <a:gd name="T9" fmla="*/ 170 h 510"/>
                  <a:gd name="T10" fmla="*/ 283 w 340"/>
                  <a:gd name="T11" fmla="*/ 170 h 510"/>
                  <a:gd name="T12" fmla="*/ 283 w 340"/>
                  <a:gd name="T13" fmla="*/ 113 h 510"/>
                  <a:gd name="T14" fmla="*/ 227 w 340"/>
                  <a:gd name="T15" fmla="*/ 113 h 510"/>
                  <a:gd name="T16" fmla="*/ 227 w 340"/>
                  <a:gd name="T17" fmla="*/ 0 h 510"/>
                  <a:gd name="T18" fmla="*/ 56 w 340"/>
                  <a:gd name="T19" fmla="*/ 0 h 510"/>
                  <a:gd name="T20" fmla="*/ 56 w 340"/>
                  <a:gd name="T21" fmla="*/ 340 h 510"/>
                  <a:gd name="T22" fmla="*/ 0 w 340"/>
                  <a:gd name="T23" fmla="*/ 340 h 510"/>
                  <a:gd name="T24" fmla="*/ 0 w 340"/>
                  <a:gd name="T25" fmla="*/ 397 h 510"/>
                  <a:gd name="T26" fmla="*/ 56 w 340"/>
                  <a:gd name="T27" fmla="*/ 397 h 510"/>
                  <a:gd name="T28" fmla="*/ 56 w 340"/>
                  <a:gd name="T29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510">
                    <a:moveTo>
                      <a:pt x="56" y="510"/>
                    </a:moveTo>
                    <a:lnTo>
                      <a:pt x="227" y="510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170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56" y="0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56" y="397"/>
                    </a:lnTo>
                    <a:lnTo>
                      <a:pt x="56" y="51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28" name="Freeform 24"/>
              <p:cNvSpPr>
                <a:spLocks/>
              </p:cNvSpPr>
              <p:nvPr/>
            </p:nvSpPr>
            <p:spPr bwMode="auto">
              <a:xfrm>
                <a:off x="6491288" y="5070475"/>
                <a:ext cx="989013" cy="1169988"/>
              </a:xfrm>
              <a:custGeom>
                <a:avLst/>
                <a:gdLst>
                  <a:gd name="T0" fmla="*/ 56 w 623"/>
                  <a:gd name="T1" fmla="*/ 737 h 737"/>
                  <a:gd name="T2" fmla="*/ 453 w 623"/>
                  <a:gd name="T3" fmla="*/ 737 h 737"/>
                  <a:gd name="T4" fmla="*/ 453 w 623"/>
                  <a:gd name="T5" fmla="*/ 681 h 737"/>
                  <a:gd name="T6" fmla="*/ 623 w 623"/>
                  <a:gd name="T7" fmla="*/ 681 h 737"/>
                  <a:gd name="T8" fmla="*/ 623 w 623"/>
                  <a:gd name="T9" fmla="*/ 170 h 737"/>
                  <a:gd name="T10" fmla="*/ 567 w 623"/>
                  <a:gd name="T11" fmla="*/ 170 h 737"/>
                  <a:gd name="T12" fmla="*/ 567 w 623"/>
                  <a:gd name="T13" fmla="*/ 0 h 737"/>
                  <a:gd name="T14" fmla="*/ 340 w 623"/>
                  <a:gd name="T15" fmla="*/ 0 h 737"/>
                  <a:gd name="T16" fmla="*/ 340 w 623"/>
                  <a:gd name="T17" fmla="*/ 170 h 737"/>
                  <a:gd name="T18" fmla="*/ 227 w 623"/>
                  <a:gd name="T19" fmla="*/ 170 h 737"/>
                  <a:gd name="T20" fmla="*/ 227 w 623"/>
                  <a:gd name="T21" fmla="*/ 340 h 737"/>
                  <a:gd name="T22" fmla="*/ 56 w 623"/>
                  <a:gd name="T23" fmla="*/ 340 h 737"/>
                  <a:gd name="T24" fmla="*/ 56 w 623"/>
                  <a:gd name="T25" fmla="*/ 397 h 737"/>
                  <a:gd name="T26" fmla="*/ 0 w 623"/>
                  <a:gd name="T27" fmla="*/ 397 h 737"/>
                  <a:gd name="T28" fmla="*/ 0 w 623"/>
                  <a:gd name="T29" fmla="*/ 454 h 737"/>
                  <a:gd name="T30" fmla="*/ 56 w 623"/>
                  <a:gd name="T31" fmla="*/ 454 h 737"/>
                  <a:gd name="T32" fmla="*/ 56 w 623"/>
                  <a:gd name="T33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3" h="737">
                    <a:moveTo>
                      <a:pt x="56" y="737"/>
                    </a:moveTo>
                    <a:lnTo>
                      <a:pt x="453" y="737"/>
                    </a:lnTo>
                    <a:lnTo>
                      <a:pt x="453" y="681"/>
                    </a:lnTo>
                    <a:lnTo>
                      <a:pt x="623" y="681"/>
                    </a:lnTo>
                    <a:lnTo>
                      <a:pt x="623" y="170"/>
                    </a:lnTo>
                    <a:lnTo>
                      <a:pt x="567" y="170"/>
                    </a:lnTo>
                    <a:lnTo>
                      <a:pt x="567" y="0"/>
                    </a:lnTo>
                    <a:lnTo>
                      <a:pt x="340" y="0"/>
                    </a:lnTo>
                    <a:lnTo>
                      <a:pt x="340" y="170"/>
                    </a:lnTo>
                    <a:lnTo>
                      <a:pt x="227" y="170"/>
                    </a:lnTo>
                    <a:lnTo>
                      <a:pt x="227" y="340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454"/>
                    </a:lnTo>
                    <a:lnTo>
                      <a:pt x="56" y="454"/>
                    </a:lnTo>
                    <a:lnTo>
                      <a:pt x="56" y="73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29" name="Freeform 25"/>
              <p:cNvSpPr>
                <a:spLocks/>
              </p:cNvSpPr>
              <p:nvPr/>
            </p:nvSpPr>
            <p:spPr bwMode="auto">
              <a:xfrm>
                <a:off x="6491288" y="3540125"/>
                <a:ext cx="809625" cy="1260475"/>
              </a:xfrm>
              <a:custGeom>
                <a:avLst/>
                <a:gdLst>
                  <a:gd name="T0" fmla="*/ 510 w 510"/>
                  <a:gd name="T1" fmla="*/ 57 h 794"/>
                  <a:gd name="T2" fmla="*/ 283 w 510"/>
                  <a:gd name="T3" fmla="*/ 57 h 794"/>
                  <a:gd name="T4" fmla="*/ 283 w 510"/>
                  <a:gd name="T5" fmla="*/ 0 h 794"/>
                  <a:gd name="T6" fmla="*/ 113 w 510"/>
                  <a:gd name="T7" fmla="*/ 0 h 794"/>
                  <a:gd name="T8" fmla="*/ 113 w 510"/>
                  <a:gd name="T9" fmla="*/ 170 h 794"/>
                  <a:gd name="T10" fmla="*/ 56 w 510"/>
                  <a:gd name="T11" fmla="*/ 170 h 794"/>
                  <a:gd name="T12" fmla="*/ 56 w 510"/>
                  <a:gd name="T13" fmla="*/ 567 h 794"/>
                  <a:gd name="T14" fmla="*/ 0 w 510"/>
                  <a:gd name="T15" fmla="*/ 567 h 794"/>
                  <a:gd name="T16" fmla="*/ 0 w 510"/>
                  <a:gd name="T17" fmla="*/ 737 h 794"/>
                  <a:gd name="T18" fmla="*/ 56 w 510"/>
                  <a:gd name="T19" fmla="*/ 737 h 794"/>
                  <a:gd name="T20" fmla="*/ 56 w 510"/>
                  <a:gd name="T21" fmla="*/ 794 h 794"/>
                  <a:gd name="T22" fmla="*/ 340 w 510"/>
                  <a:gd name="T23" fmla="*/ 794 h 794"/>
                  <a:gd name="T24" fmla="*/ 340 w 510"/>
                  <a:gd name="T25" fmla="*/ 170 h 794"/>
                  <a:gd name="T26" fmla="*/ 397 w 510"/>
                  <a:gd name="T27" fmla="*/ 170 h 794"/>
                  <a:gd name="T28" fmla="*/ 397 w 510"/>
                  <a:gd name="T29" fmla="*/ 114 h 794"/>
                  <a:gd name="T30" fmla="*/ 510 w 510"/>
                  <a:gd name="T31" fmla="*/ 114 h 794"/>
                  <a:gd name="T32" fmla="*/ 510 w 510"/>
                  <a:gd name="T33" fmla="*/ 5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0" h="794">
                    <a:moveTo>
                      <a:pt x="510" y="57"/>
                    </a:moveTo>
                    <a:lnTo>
                      <a:pt x="283" y="57"/>
                    </a:lnTo>
                    <a:lnTo>
                      <a:pt x="283" y="0"/>
                    </a:lnTo>
                    <a:lnTo>
                      <a:pt x="113" y="0"/>
                    </a:lnTo>
                    <a:lnTo>
                      <a:pt x="113" y="170"/>
                    </a:lnTo>
                    <a:lnTo>
                      <a:pt x="56" y="170"/>
                    </a:lnTo>
                    <a:lnTo>
                      <a:pt x="56" y="567"/>
                    </a:lnTo>
                    <a:lnTo>
                      <a:pt x="0" y="567"/>
                    </a:lnTo>
                    <a:lnTo>
                      <a:pt x="0" y="737"/>
                    </a:lnTo>
                    <a:lnTo>
                      <a:pt x="56" y="737"/>
                    </a:lnTo>
                    <a:lnTo>
                      <a:pt x="56" y="794"/>
                    </a:lnTo>
                    <a:lnTo>
                      <a:pt x="340" y="794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114"/>
                    </a:lnTo>
                    <a:lnTo>
                      <a:pt x="510" y="114"/>
                    </a:lnTo>
                    <a:lnTo>
                      <a:pt x="51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30" name="Freeform 26"/>
              <p:cNvSpPr>
                <a:spLocks/>
              </p:cNvSpPr>
              <p:nvPr/>
            </p:nvSpPr>
            <p:spPr bwMode="auto">
              <a:xfrm>
                <a:off x="7031038" y="3721100"/>
                <a:ext cx="630238" cy="989013"/>
              </a:xfrm>
              <a:custGeom>
                <a:avLst/>
                <a:gdLst>
                  <a:gd name="T0" fmla="*/ 0 w 397"/>
                  <a:gd name="T1" fmla="*/ 567 h 623"/>
                  <a:gd name="T2" fmla="*/ 0 w 397"/>
                  <a:gd name="T3" fmla="*/ 56 h 623"/>
                  <a:gd name="T4" fmla="*/ 57 w 397"/>
                  <a:gd name="T5" fmla="*/ 56 h 623"/>
                  <a:gd name="T6" fmla="*/ 57 w 397"/>
                  <a:gd name="T7" fmla="*/ 0 h 623"/>
                  <a:gd name="T8" fmla="*/ 397 w 397"/>
                  <a:gd name="T9" fmla="*/ 0 h 623"/>
                  <a:gd name="T10" fmla="*/ 397 w 397"/>
                  <a:gd name="T11" fmla="*/ 567 h 623"/>
                  <a:gd name="T12" fmla="*/ 340 w 397"/>
                  <a:gd name="T13" fmla="*/ 567 h 623"/>
                  <a:gd name="T14" fmla="*/ 340 w 397"/>
                  <a:gd name="T15" fmla="*/ 623 h 623"/>
                  <a:gd name="T16" fmla="*/ 283 w 397"/>
                  <a:gd name="T17" fmla="*/ 623 h 623"/>
                  <a:gd name="T18" fmla="*/ 283 w 397"/>
                  <a:gd name="T19" fmla="*/ 453 h 623"/>
                  <a:gd name="T20" fmla="*/ 170 w 397"/>
                  <a:gd name="T21" fmla="*/ 453 h 623"/>
                  <a:gd name="T22" fmla="*/ 170 w 397"/>
                  <a:gd name="T23" fmla="*/ 510 h 623"/>
                  <a:gd name="T24" fmla="*/ 57 w 397"/>
                  <a:gd name="T25" fmla="*/ 510 h 623"/>
                  <a:gd name="T26" fmla="*/ 57 w 397"/>
                  <a:gd name="T27" fmla="*/ 567 h 623"/>
                  <a:gd name="T28" fmla="*/ 0 w 397"/>
                  <a:gd name="T29" fmla="*/ 567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623">
                    <a:moveTo>
                      <a:pt x="0" y="567"/>
                    </a:move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397" y="0"/>
                    </a:lnTo>
                    <a:lnTo>
                      <a:pt x="397" y="567"/>
                    </a:lnTo>
                    <a:lnTo>
                      <a:pt x="340" y="567"/>
                    </a:lnTo>
                    <a:lnTo>
                      <a:pt x="340" y="623"/>
                    </a:lnTo>
                    <a:lnTo>
                      <a:pt x="283" y="623"/>
                    </a:lnTo>
                    <a:lnTo>
                      <a:pt x="283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57" y="510"/>
                    </a:lnTo>
                    <a:lnTo>
                      <a:pt x="57" y="567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33" name="Freeform 29"/>
              <p:cNvSpPr>
                <a:spLocks/>
              </p:cNvSpPr>
              <p:nvPr/>
            </p:nvSpPr>
            <p:spPr bwMode="auto">
              <a:xfrm>
                <a:off x="7300913" y="2730500"/>
                <a:ext cx="720725" cy="1709738"/>
              </a:xfrm>
              <a:custGeom>
                <a:avLst/>
                <a:gdLst>
                  <a:gd name="T0" fmla="*/ 340 w 454"/>
                  <a:gd name="T1" fmla="*/ 0 h 1077"/>
                  <a:gd name="T2" fmla="*/ 340 w 454"/>
                  <a:gd name="T3" fmla="*/ 340 h 1077"/>
                  <a:gd name="T4" fmla="*/ 397 w 454"/>
                  <a:gd name="T5" fmla="*/ 340 h 1077"/>
                  <a:gd name="T6" fmla="*/ 397 w 454"/>
                  <a:gd name="T7" fmla="*/ 680 h 1077"/>
                  <a:gd name="T8" fmla="*/ 454 w 454"/>
                  <a:gd name="T9" fmla="*/ 680 h 1077"/>
                  <a:gd name="T10" fmla="*/ 454 w 454"/>
                  <a:gd name="T11" fmla="*/ 850 h 1077"/>
                  <a:gd name="T12" fmla="*/ 397 w 454"/>
                  <a:gd name="T13" fmla="*/ 850 h 1077"/>
                  <a:gd name="T14" fmla="*/ 397 w 454"/>
                  <a:gd name="T15" fmla="*/ 1077 h 1077"/>
                  <a:gd name="T16" fmla="*/ 284 w 454"/>
                  <a:gd name="T17" fmla="*/ 1077 h 1077"/>
                  <a:gd name="T18" fmla="*/ 284 w 454"/>
                  <a:gd name="T19" fmla="*/ 1020 h 1077"/>
                  <a:gd name="T20" fmla="*/ 227 w 454"/>
                  <a:gd name="T21" fmla="*/ 1020 h 1077"/>
                  <a:gd name="T22" fmla="*/ 227 w 454"/>
                  <a:gd name="T23" fmla="*/ 624 h 1077"/>
                  <a:gd name="T24" fmla="*/ 0 w 454"/>
                  <a:gd name="T25" fmla="*/ 624 h 1077"/>
                  <a:gd name="T26" fmla="*/ 0 w 454"/>
                  <a:gd name="T27" fmla="*/ 510 h 1077"/>
                  <a:gd name="T28" fmla="*/ 57 w 454"/>
                  <a:gd name="T29" fmla="*/ 510 h 1077"/>
                  <a:gd name="T30" fmla="*/ 57 w 454"/>
                  <a:gd name="T31" fmla="*/ 453 h 1077"/>
                  <a:gd name="T32" fmla="*/ 113 w 454"/>
                  <a:gd name="T33" fmla="*/ 453 h 1077"/>
                  <a:gd name="T34" fmla="*/ 113 w 454"/>
                  <a:gd name="T35" fmla="*/ 340 h 1077"/>
                  <a:gd name="T36" fmla="*/ 57 w 454"/>
                  <a:gd name="T37" fmla="*/ 340 h 1077"/>
                  <a:gd name="T38" fmla="*/ 57 w 454"/>
                  <a:gd name="T39" fmla="*/ 113 h 1077"/>
                  <a:gd name="T40" fmla="*/ 170 w 454"/>
                  <a:gd name="T41" fmla="*/ 113 h 1077"/>
                  <a:gd name="T42" fmla="*/ 170 w 454"/>
                  <a:gd name="T43" fmla="*/ 57 h 1077"/>
                  <a:gd name="T44" fmla="*/ 227 w 454"/>
                  <a:gd name="T45" fmla="*/ 57 h 1077"/>
                  <a:gd name="T46" fmla="*/ 227 w 454"/>
                  <a:gd name="T47" fmla="*/ 0 h 1077"/>
                  <a:gd name="T48" fmla="*/ 340 w 454"/>
                  <a:gd name="T49" fmla="*/ 0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4" h="1077">
                    <a:moveTo>
                      <a:pt x="340" y="0"/>
                    </a:move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680"/>
                    </a:lnTo>
                    <a:lnTo>
                      <a:pt x="454" y="680"/>
                    </a:lnTo>
                    <a:lnTo>
                      <a:pt x="454" y="850"/>
                    </a:lnTo>
                    <a:lnTo>
                      <a:pt x="397" y="850"/>
                    </a:lnTo>
                    <a:lnTo>
                      <a:pt x="397" y="1077"/>
                    </a:lnTo>
                    <a:lnTo>
                      <a:pt x="284" y="1077"/>
                    </a:lnTo>
                    <a:lnTo>
                      <a:pt x="284" y="1020"/>
                    </a:lnTo>
                    <a:lnTo>
                      <a:pt x="227" y="1020"/>
                    </a:lnTo>
                    <a:lnTo>
                      <a:pt x="227" y="624"/>
                    </a:lnTo>
                    <a:lnTo>
                      <a:pt x="0" y="624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453"/>
                    </a:lnTo>
                    <a:lnTo>
                      <a:pt x="113" y="453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57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35" name="Freeform 31"/>
              <p:cNvSpPr>
                <a:spLocks/>
              </p:cNvSpPr>
              <p:nvPr/>
            </p:nvSpPr>
            <p:spPr bwMode="auto">
              <a:xfrm>
                <a:off x="6851650" y="4349750"/>
                <a:ext cx="1709738" cy="2160588"/>
              </a:xfrm>
              <a:custGeom>
                <a:avLst/>
                <a:gdLst>
                  <a:gd name="T0" fmla="*/ 396 w 1077"/>
                  <a:gd name="T1" fmla="*/ 1135 h 1361"/>
                  <a:gd name="T2" fmla="*/ 396 w 1077"/>
                  <a:gd name="T3" fmla="*/ 624 h 1361"/>
                  <a:gd name="T4" fmla="*/ 340 w 1077"/>
                  <a:gd name="T5" fmla="*/ 624 h 1361"/>
                  <a:gd name="T6" fmla="*/ 340 w 1077"/>
                  <a:gd name="T7" fmla="*/ 454 h 1361"/>
                  <a:gd name="T8" fmla="*/ 56 w 1077"/>
                  <a:gd name="T9" fmla="*/ 454 h 1361"/>
                  <a:gd name="T10" fmla="*/ 56 w 1077"/>
                  <a:gd name="T11" fmla="*/ 397 h 1361"/>
                  <a:gd name="T12" fmla="*/ 0 w 1077"/>
                  <a:gd name="T13" fmla="*/ 397 h 1361"/>
                  <a:gd name="T14" fmla="*/ 0 w 1077"/>
                  <a:gd name="T15" fmla="*/ 284 h 1361"/>
                  <a:gd name="T16" fmla="*/ 113 w 1077"/>
                  <a:gd name="T17" fmla="*/ 284 h 1361"/>
                  <a:gd name="T18" fmla="*/ 113 w 1077"/>
                  <a:gd name="T19" fmla="*/ 171 h 1361"/>
                  <a:gd name="T20" fmla="*/ 170 w 1077"/>
                  <a:gd name="T21" fmla="*/ 171 h 1361"/>
                  <a:gd name="T22" fmla="*/ 170 w 1077"/>
                  <a:gd name="T23" fmla="*/ 114 h 1361"/>
                  <a:gd name="T24" fmla="*/ 283 w 1077"/>
                  <a:gd name="T25" fmla="*/ 114 h 1361"/>
                  <a:gd name="T26" fmla="*/ 283 w 1077"/>
                  <a:gd name="T27" fmla="*/ 57 h 1361"/>
                  <a:gd name="T28" fmla="*/ 396 w 1077"/>
                  <a:gd name="T29" fmla="*/ 57 h 1361"/>
                  <a:gd name="T30" fmla="*/ 396 w 1077"/>
                  <a:gd name="T31" fmla="*/ 227 h 1361"/>
                  <a:gd name="T32" fmla="*/ 453 w 1077"/>
                  <a:gd name="T33" fmla="*/ 227 h 1361"/>
                  <a:gd name="T34" fmla="*/ 453 w 1077"/>
                  <a:gd name="T35" fmla="*/ 171 h 1361"/>
                  <a:gd name="T36" fmla="*/ 510 w 1077"/>
                  <a:gd name="T37" fmla="*/ 171 h 1361"/>
                  <a:gd name="T38" fmla="*/ 510 w 1077"/>
                  <a:gd name="T39" fmla="*/ 0 h 1361"/>
                  <a:gd name="T40" fmla="*/ 567 w 1077"/>
                  <a:gd name="T41" fmla="*/ 0 h 1361"/>
                  <a:gd name="T42" fmla="*/ 567 w 1077"/>
                  <a:gd name="T43" fmla="*/ 57 h 1361"/>
                  <a:gd name="T44" fmla="*/ 737 w 1077"/>
                  <a:gd name="T45" fmla="*/ 57 h 1361"/>
                  <a:gd name="T46" fmla="*/ 737 w 1077"/>
                  <a:gd name="T47" fmla="*/ 397 h 1361"/>
                  <a:gd name="T48" fmla="*/ 793 w 1077"/>
                  <a:gd name="T49" fmla="*/ 397 h 1361"/>
                  <a:gd name="T50" fmla="*/ 793 w 1077"/>
                  <a:gd name="T51" fmla="*/ 511 h 1361"/>
                  <a:gd name="T52" fmla="*/ 850 w 1077"/>
                  <a:gd name="T53" fmla="*/ 511 h 1361"/>
                  <a:gd name="T54" fmla="*/ 850 w 1077"/>
                  <a:gd name="T55" fmla="*/ 624 h 1361"/>
                  <a:gd name="T56" fmla="*/ 793 w 1077"/>
                  <a:gd name="T57" fmla="*/ 624 h 1361"/>
                  <a:gd name="T58" fmla="*/ 793 w 1077"/>
                  <a:gd name="T59" fmla="*/ 681 h 1361"/>
                  <a:gd name="T60" fmla="*/ 907 w 1077"/>
                  <a:gd name="T61" fmla="*/ 681 h 1361"/>
                  <a:gd name="T62" fmla="*/ 907 w 1077"/>
                  <a:gd name="T63" fmla="*/ 738 h 1361"/>
                  <a:gd name="T64" fmla="*/ 963 w 1077"/>
                  <a:gd name="T65" fmla="*/ 738 h 1361"/>
                  <a:gd name="T66" fmla="*/ 963 w 1077"/>
                  <a:gd name="T67" fmla="*/ 794 h 1361"/>
                  <a:gd name="T68" fmla="*/ 1020 w 1077"/>
                  <a:gd name="T69" fmla="*/ 794 h 1361"/>
                  <a:gd name="T70" fmla="*/ 1020 w 1077"/>
                  <a:gd name="T71" fmla="*/ 851 h 1361"/>
                  <a:gd name="T72" fmla="*/ 1077 w 1077"/>
                  <a:gd name="T73" fmla="*/ 851 h 1361"/>
                  <a:gd name="T74" fmla="*/ 1077 w 1077"/>
                  <a:gd name="T75" fmla="*/ 964 h 1361"/>
                  <a:gd name="T76" fmla="*/ 963 w 1077"/>
                  <a:gd name="T77" fmla="*/ 964 h 1361"/>
                  <a:gd name="T78" fmla="*/ 963 w 1077"/>
                  <a:gd name="T79" fmla="*/ 1021 h 1361"/>
                  <a:gd name="T80" fmla="*/ 907 w 1077"/>
                  <a:gd name="T81" fmla="*/ 1021 h 1361"/>
                  <a:gd name="T82" fmla="*/ 907 w 1077"/>
                  <a:gd name="T83" fmla="*/ 1135 h 1361"/>
                  <a:gd name="T84" fmla="*/ 850 w 1077"/>
                  <a:gd name="T85" fmla="*/ 1135 h 1361"/>
                  <a:gd name="T86" fmla="*/ 850 w 1077"/>
                  <a:gd name="T87" fmla="*/ 1361 h 1361"/>
                  <a:gd name="T88" fmla="*/ 737 w 1077"/>
                  <a:gd name="T89" fmla="*/ 1361 h 1361"/>
                  <a:gd name="T90" fmla="*/ 737 w 1077"/>
                  <a:gd name="T91" fmla="*/ 1191 h 1361"/>
                  <a:gd name="T92" fmla="*/ 510 w 1077"/>
                  <a:gd name="T93" fmla="*/ 1191 h 1361"/>
                  <a:gd name="T94" fmla="*/ 510 w 1077"/>
                  <a:gd name="T95" fmla="*/ 1135 h 1361"/>
                  <a:gd name="T96" fmla="*/ 396 w 1077"/>
                  <a:gd name="T97" fmla="*/ 1135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77" h="1361">
                    <a:moveTo>
                      <a:pt x="396" y="1135"/>
                    </a:moveTo>
                    <a:lnTo>
                      <a:pt x="396" y="624"/>
                    </a:lnTo>
                    <a:lnTo>
                      <a:pt x="340" y="624"/>
                    </a:lnTo>
                    <a:lnTo>
                      <a:pt x="340" y="454"/>
                    </a:lnTo>
                    <a:lnTo>
                      <a:pt x="56" y="454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284"/>
                    </a:lnTo>
                    <a:lnTo>
                      <a:pt x="113" y="284"/>
                    </a:lnTo>
                    <a:lnTo>
                      <a:pt x="113" y="171"/>
                    </a:lnTo>
                    <a:lnTo>
                      <a:pt x="170" y="171"/>
                    </a:lnTo>
                    <a:lnTo>
                      <a:pt x="170" y="114"/>
                    </a:lnTo>
                    <a:lnTo>
                      <a:pt x="283" y="114"/>
                    </a:lnTo>
                    <a:lnTo>
                      <a:pt x="283" y="57"/>
                    </a:lnTo>
                    <a:lnTo>
                      <a:pt x="396" y="57"/>
                    </a:lnTo>
                    <a:lnTo>
                      <a:pt x="396" y="227"/>
                    </a:lnTo>
                    <a:lnTo>
                      <a:pt x="453" y="227"/>
                    </a:lnTo>
                    <a:lnTo>
                      <a:pt x="453" y="171"/>
                    </a:lnTo>
                    <a:lnTo>
                      <a:pt x="510" y="171"/>
                    </a:lnTo>
                    <a:lnTo>
                      <a:pt x="510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737" y="57"/>
                    </a:lnTo>
                    <a:lnTo>
                      <a:pt x="737" y="397"/>
                    </a:lnTo>
                    <a:lnTo>
                      <a:pt x="793" y="397"/>
                    </a:lnTo>
                    <a:lnTo>
                      <a:pt x="793" y="511"/>
                    </a:lnTo>
                    <a:lnTo>
                      <a:pt x="850" y="511"/>
                    </a:lnTo>
                    <a:lnTo>
                      <a:pt x="850" y="624"/>
                    </a:lnTo>
                    <a:lnTo>
                      <a:pt x="793" y="624"/>
                    </a:lnTo>
                    <a:lnTo>
                      <a:pt x="793" y="681"/>
                    </a:lnTo>
                    <a:lnTo>
                      <a:pt x="907" y="681"/>
                    </a:lnTo>
                    <a:lnTo>
                      <a:pt x="907" y="738"/>
                    </a:lnTo>
                    <a:lnTo>
                      <a:pt x="963" y="738"/>
                    </a:lnTo>
                    <a:lnTo>
                      <a:pt x="963" y="794"/>
                    </a:lnTo>
                    <a:lnTo>
                      <a:pt x="1020" y="794"/>
                    </a:lnTo>
                    <a:lnTo>
                      <a:pt x="1020" y="851"/>
                    </a:lnTo>
                    <a:lnTo>
                      <a:pt x="1077" y="851"/>
                    </a:lnTo>
                    <a:lnTo>
                      <a:pt x="1077" y="964"/>
                    </a:lnTo>
                    <a:lnTo>
                      <a:pt x="963" y="964"/>
                    </a:lnTo>
                    <a:lnTo>
                      <a:pt x="963" y="1021"/>
                    </a:lnTo>
                    <a:lnTo>
                      <a:pt x="907" y="1021"/>
                    </a:lnTo>
                    <a:lnTo>
                      <a:pt x="907" y="1135"/>
                    </a:lnTo>
                    <a:lnTo>
                      <a:pt x="850" y="1135"/>
                    </a:lnTo>
                    <a:lnTo>
                      <a:pt x="850" y="1361"/>
                    </a:lnTo>
                    <a:lnTo>
                      <a:pt x="737" y="1361"/>
                    </a:lnTo>
                    <a:lnTo>
                      <a:pt x="737" y="1191"/>
                    </a:lnTo>
                    <a:lnTo>
                      <a:pt x="510" y="1191"/>
                    </a:lnTo>
                    <a:lnTo>
                      <a:pt x="510" y="1135"/>
                    </a:lnTo>
                    <a:lnTo>
                      <a:pt x="396" y="113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43" name="Freeform 39"/>
              <p:cNvSpPr>
                <a:spLocks/>
              </p:cNvSpPr>
              <p:nvPr/>
            </p:nvSpPr>
            <p:spPr bwMode="auto">
              <a:xfrm>
                <a:off x="9821863" y="9210675"/>
                <a:ext cx="269875" cy="90488"/>
              </a:xfrm>
              <a:custGeom>
                <a:avLst/>
                <a:gdLst>
                  <a:gd name="T0" fmla="*/ 0 w 170"/>
                  <a:gd name="T1" fmla="*/ 0 h 57"/>
                  <a:gd name="T2" fmla="*/ 113 w 170"/>
                  <a:gd name="T3" fmla="*/ 0 h 57"/>
                  <a:gd name="T4" fmla="*/ 170 w 170"/>
                  <a:gd name="T5" fmla="*/ 0 h 57"/>
                  <a:gd name="T6" fmla="*/ 170 w 170"/>
                  <a:gd name="T7" fmla="*/ 57 h 57"/>
                  <a:gd name="T8" fmla="*/ 0 w 170"/>
                  <a:gd name="T9" fmla="*/ 57 h 57"/>
                  <a:gd name="T10" fmla="*/ 0 w 170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0" h="57">
                    <a:moveTo>
                      <a:pt x="0" y="0"/>
                    </a:moveTo>
                    <a:lnTo>
                      <a:pt x="113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44" name="Freeform 40"/>
              <p:cNvSpPr>
                <a:spLocks/>
              </p:cNvSpPr>
              <p:nvPr/>
            </p:nvSpPr>
            <p:spPr bwMode="auto">
              <a:xfrm>
                <a:off x="9821863" y="8040688"/>
                <a:ext cx="989013" cy="1169988"/>
              </a:xfrm>
              <a:custGeom>
                <a:avLst/>
                <a:gdLst>
                  <a:gd name="T0" fmla="*/ 623 w 623"/>
                  <a:gd name="T1" fmla="*/ 737 h 737"/>
                  <a:gd name="T2" fmla="*/ 623 w 623"/>
                  <a:gd name="T3" fmla="*/ 511 h 737"/>
                  <a:gd name="T4" fmla="*/ 453 w 623"/>
                  <a:gd name="T5" fmla="*/ 511 h 737"/>
                  <a:gd name="T6" fmla="*/ 453 w 623"/>
                  <a:gd name="T7" fmla="*/ 397 h 737"/>
                  <a:gd name="T8" fmla="*/ 397 w 623"/>
                  <a:gd name="T9" fmla="*/ 397 h 737"/>
                  <a:gd name="T10" fmla="*/ 397 w 623"/>
                  <a:gd name="T11" fmla="*/ 227 h 737"/>
                  <a:gd name="T12" fmla="*/ 453 w 623"/>
                  <a:gd name="T13" fmla="*/ 227 h 737"/>
                  <a:gd name="T14" fmla="*/ 453 w 623"/>
                  <a:gd name="T15" fmla="*/ 57 h 737"/>
                  <a:gd name="T16" fmla="*/ 397 w 623"/>
                  <a:gd name="T17" fmla="*/ 57 h 737"/>
                  <a:gd name="T18" fmla="*/ 397 w 623"/>
                  <a:gd name="T19" fmla="*/ 0 h 737"/>
                  <a:gd name="T20" fmla="*/ 170 w 623"/>
                  <a:gd name="T21" fmla="*/ 0 h 737"/>
                  <a:gd name="T22" fmla="*/ 170 w 623"/>
                  <a:gd name="T23" fmla="*/ 57 h 737"/>
                  <a:gd name="T24" fmla="*/ 113 w 623"/>
                  <a:gd name="T25" fmla="*/ 57 h 737"/>
                  <a:gd name="T26" fmla="*/ 113 w 623"/>
                  <a:gd name="T27" fmla="*/ 114 h 737"/>
                  <a:gd name="T28" fmla="*/ 56 w 623"/>
                  <a:gd name="T29" fmla="*/ 114 h 737"/>
                  <a:gd name="T30" fmla="*/ 56 w 623"/>
                  <a:gd name="T31" fmla="*/ 397 h 737"/>
                  <a:gd name="T32" fmla="*/ 113 w 623"/>
                  <a:gd name="T33" fmla="*/ 454 h 737"/>
                  <a:gd name="T34" fmla="*/ 0 w 623"/>
                  <a:gd name="T35" fmla="*/ 454 h 737"/>
                  <a:gd name="T36" fmla="*/ 0 w 623"/>
                  <a:gd name="T37" fmla="*/ 681 h 737"/>
                  <a:gd name="T38" fmla="*/ 170 w 623"/>
                  <a:gd name="T39" fmla="*/ 681 h 737"/>
                  <a:gd name="T40" fmla="*/ 170 w 623"/>
                  <a:gd name="T41" fmla="*/ 737 h 737"/>
                  <a:gd name="T42" fmla="*/ 453 w 623"/>
                  <a:gd name="T43" fmla="*/ 737 h 737"/>
                  <a:gd name="T44" fmla="*/ 453 w 623"/>
                  <a:gd name="T45" fmla="*/ 681 h 737"/>
                  <a:gd name="T46" fmla="*/ 510 w 623"/>
                  <a:gd name="T47" fmla="*/ 681 h 737"/>
                  <a:gd name="T48" fmla="*/ 510 w 623"/>
                  <a:gd name="T49" fmla="*/ 737 h 737"/>
                  <a:gd name="T50" fmla="*/ 623 w 623"/>
                  <a:gd name="T51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23" h="737">
                    <a:moveTo>
                      <a:pt x="623" y="737"/>
                    </a:moveTo>
                    <a:lnTo>
                      <a:pt x="623" y="511"/>
                    </a:lnTo>
                    <a:lnTo>
                      <a:pt x="453" y="511"/>
                    </a:lnTo>
                    <a:lnTo>
                      <a:pt x="453" y="397"/>
                    </a:lnTo>
                    <a:lnTo>
                      <a:pt x="397" y="397"/>
                    </a:lnTo>
                    <a:lnTo>
                      <a:pt x="397" y="227"/>
                    </a:lnTo>
                    <a:lnTo>
                      <a:pt x="453" y="227"/>
                    </a:lnTo>
                    <a:lnTo>
                      <a:pt x="453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114"/>
                    </a:lnTo>
                    <a:lnTo>
                      <a:pt x="56" y="114"/>
                    </a:lnTo>
                    <a:lnTo>
                      <a:pt x="56" y="397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681"/>
                    </a:lnTo>
                    <a:lnTo>
                      <a:pt x="170" y="681"/>
                    </a:lnTo>
                    <a:lnTo>
                      <a:pt x="170" y="737"/>
                    </a:lnTo>
                    <a:lnTo>
                      <a:pt x="453" y="737"/>
                    </a:lnTo>
                    <a:lnTo>
                      <a:pt x="453" y="681"/>
                    </a:lnTo>
                    <a:lnTo>
                      <a:pt x="510" y="681"/>
                    </a:lnTo>
                    <a:lnTo>
                      <a:pt x="510" y="737"/>
                    </a:lnTo>
                    <a:lnTo>
                      <a:pt x="623" y="73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45" name="Freeform 41"/>
              <p:cNvSpPr>
                <a:spLocks/>
              </p:cNvSpPr>
              <p:nvPr/>
            </p:nvSpPr>
            <p:spPr bwMode="auto">
              <a:xfrm>
                <a:off x="9371013" y="5970588"/>
                <a:ext cx="2339975" cy="2339975"/>
              </a:xfrm>
              <a:custGeom>
                <a:avLst/>
                <a:gdLst>
                  <a:gd name="T0" fmla="*/ 340 w 1474"/>
                  <a:gd name="T1" fmla="*/ 1418 h 1474"/>
                  <a:gd name="T2" fmla="*/ 397 w 1474"/>
                  <a:gd name="T3" fmla="*/ 1361 h 1474"/>
                  <a:gd name="T4" fmla="*/ 454 w 1474"/>
                  <a:gd name="T5" fmla="*/ 1304 h 1474"/>
                  <a:gd name="T6" fmla="*/ 681 w 1474"/>
                  <a:gd name="T7" fmla="*/ 1361 h 1474"/>
                  <a:gd name="T8" fmla="*/ 737 w 1474"/>
                  <a:gd name="T9" fmla="*/ 1474 h 1474"/>
                  <a:gd name="T10" fmla="*/ 794 w 1474"/>
                  <a:gd name="T11" fmla="*/ 1361 h 1474"/>
                  <a:gd name="T12" fmla="*/ 907 w 1474"/>
                  <a:gd name="T13" fmla="*/ 1304 h 1474"/>
                  <a:gd name="T14" fmla="*/ 1021 w 1474"/>
                  <a:gd name="T15" fmla="*/ 1248 h 1474"/>
                  <a:gd name="T16" fmla="*/ 1248 w 1474"/>
                  <a:gd name="T17" fmla="*/ 1134 h 1474"/>
                  <a:gd name="T18" fmla="*/ 1304 w 1474"/>
                  <a:gd name="T19" fmla="*/ 1021 h 1474"/>
                  <a:gd name="T20" fmla="*/ 1248 w 1474"/>
                  <a:gd name="T21" fmla="*/ 964 h 1474"/>
                  <a:gd name="T22" fmla="*/ 1361 w 1474"/>
                  <a:gd name="T23" fmla="*/ 851 h 1474"/>
                  <a:gd name="T24" fmla="*/ 1474 w 1474"/>
                  <a:gd name="T25" fmla="*/ 737 h 1474"/>
                  <a:gd name="T26" fmla="*/ 1361 w 1474"/>
                  <a:gd name="T27" fmla="*/ 681 h 1474"/>
                  <a:gd name="T28" fmla="*/ 1021 w 1474"/>
                  <a:gd name="T29" fmla="*/ 624 h 1474"/>
                  <a:gd name="T30" fmla="*/ 964 w 1474"/>
                  <a:gd name="T31" fmla="*/ 567 h 1474"/>
                  <a:gd name="T32" fmla="*/ 907 w 1474"/>
                  <a:gd name="T33" fmla="*/ 510 h 1474"/>
                  <a:gd name="T34" fmla="*/ 851 w 1474"/>
                  <a:gd name="T35" fmla="*/ 397 h 1474"/>
                  <a:gd name="T36" fmla="*/ 907 w 1474"/>
                  <a:gd name="T37" fmla="*/ 340 h 1474"/>
                  <a:gd name="T38" fmla="*/ 851 w 1474"/>
                  <a:gd name="T39" fmla="*/ 284 h 1474"/>
                  <a:gd name="T40" fmla="*/ 737 w 1474"/>
                  <a:gd name="T41" fmla="*/ 397 h 1474"/>
                  <a:gd name="T42" fmla="*/ 681 w 1474"/>
                  <a:gd name="T43" fmla="*/ 454 h 1474"/>
                  <a:gd name="T44" fmla="*/ 624 w 1474"/>
                  <a:gd name="T45" fmla="*/ 340 h 1474"/>
                  <a:gd name="T46" fmla="*/ 681 w 1474"/>
                  <a:gd name="T47" fmla="*/ 284 h 1474"/>
                  <a:gd name="T48" fmla="*/ 624 w 1474"/>
                  <a:gd name="T49" fmla="*/ 340 h 1474"/>
                  <a:gd name="T50" fmla="*/ 510 w 1474"/>
                  <a:gd name="T51" fmla="*/ 340 h 1474"/>
                  <a:gd name="T52" fmla="*/ 567 w 1474"/>
                  <a:gd name="T53" fmla="*/ 284 h 1474"/>
                  <a:gd name="T54" fmla="*/ 624 w 1474"/>
                  <a:gd name="T55" fmla="*/ 227 h 1474"/>
                  <a:gd name="T56" fmla="*/ 624 w 1474"/>
                  <a:gd name="T57" fmla="*/ 114 h 1474"/>
                  <a:gd name="T58" fmla="*/ 737 w 1474"/>
                  <a:gd name="T59" fmla="*/ 0 h 1474"/>
                  <a:gd name="T60" fmla="*/ 567 w 1474"/>
                  <a:gd name="T61" fmla="*/ 57 h 1474"/>
                  <a:gd name="T62" fmla="*/ 454 w 1474"/>
                  <a:gd name="T63" fmla="*/ 114 h 1474"/>
                  <a:gd name="T64" fmla="*/ 340 w 1474"/>
                  <a:gd name="T65" fmla="*/ 170 h 1474"/>
                  <a:gd name="T66" fmla="*/ 284 w 1474"/>
                  <a:gd name="T67" fmla="*/ 227 h 1474"/>
                  <a:gd name="T68" fmla="*/ 340 w 1474"/>
                  <a:gd name="T69" fmla="*/ 284 h 1474"/>
                  <a:gd name="T70" fmla="*/ 397 w 1474"/>
                  <a:gd name="T71" fmla="*/ 340 h 1474"/>
                  <a:gd name="T72" fmla="*/ 454 w 1474"/>
                  <a:gd name="T73" fmla="*/ 510 h 1474"/>
                  <a:gd name="T74" fmla="*/ 567 w 1474"/>
                  <a:gd name="T75" fmla="*/ 567 h 1474"/>
                  <a:gd name="T76" fmla="*/ 454 w 1474"/>
                  <a:gd name="T77" fmla="*/ 737 h 1474"/>
                  <a:gd name="T78" fmla="*/ 397 w 1474"/>
                  <a:gd name="T79" fmla="*/ 794 h 1474"/>
                  <a:gd name="T80" fmla="*/ 227 w 1474"/>
                  <a:gd name="T81" fmla="*/ 737 h 1474"/>
                  <a:gd name="T82" fmla="*/ 0 w 1474"/>
                  <a:gd name="T83" fmla="*/ 794 h 1474"/>
                  <a:gd name="T84" fmla="*/ 114 w 1474"/>
                  <a:gd name="T85" fmla="*/ 851 h 1474"/>
                  <a:gd name="T86" fmla="*/ 170 w 1474"/>
                  <a:gd name="T87" fmla="*/ 907 h 1474"/>
                  <a:gd name="T88" fmla="*/ 227 w 1474"/>
                  <a:gd name="T89" fmla="*/ 1021 h 1474"/>
                  <a:gd name="T90" fmla="*/ 340 w 1474"/>
                  <a:gd name="T91" fmla="*/ 1134 h 1474"/>
                  <a:gd name="T92" fmla="*/ 397 w 1474"/>
                  <a:gd name="T93" fmla="*/ 1191 h 1474"/>
                  <a:gd name="T94" fmla="*/ 284 w 1474"/>
                  <a:gd name="T95" fmla="*/ 1248 h 1474"/>
                  <a:gd name="T96" fmla="*/ 227 w 1474"/>
                  <a:gd name="T97" fmla="*/ 1304 h 1474"/>
                  <a:gd name="T98" fmla="*/ 340 w 1474"/>
                  <a:gd name="T99" fmla="*/ 147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74" h="1474">
                    <a:moveTo>
                      <a:pt x="340" y="1474"/>
                    </a:moveTo>
                    <a:lnTo>
                      <a:pt x="340" y="1418"/>
                    </a:lnTo>
                    <a:lnTo>
                      <a:pt x="397" y="1418"/>
                    </a:lnTo>
                    <a:lnTo>
                      <a:pt x="397" y="1361"/>
                    </a:lnTo>
                    <a:lnTo>
                      <a:pt x="454" y="1361"/>
                    </a:lnTo>
                    <a:lnTo>
                      <a:pt x="454" y="1304"/>
                    </a:lnTo>
                    <a:lnTo>
                      <a:pt x="681" y="1304"/>
                    </a:lnTo>
                    <a:lnTo>
                      <a:pt x="681" y="1361"/>
                    </a:lnTo>
                    <a:lnTo>
                      <a:pt x="737" y="1361"/>
                    </a:lnTo>
                    <a:lnTo>
                      <a:pt x="737" y="1474"/>
                    </a:lnTo>
                    <a:lnTo>
                      <a:pt x="794" y="1474"/>
                    </a:lnTo>
                    <a:lnTo>
                      <a:pt x="794" y="1361"/>
                    </a:lnTo>
                    <a:lnTo>
                      <a:pt x="907" y="1361"/>
                    </a:lnTo>
                    <a:lnTo>
                      <a:pt x="907" y="1304"/>
                    </a:lnTo>
                    <a:lnTo>
                      <a:pt x="1021" y="1304"/>
                    </a:lnTo>
                    <a:lnTo>
                      <a:pt x="1021" y="1248"/>
                    </a:lnTo>
                    <a:lnTo>
                      <a:pt x="1248" y="1248"/>
                    </a:lnTo>
                    <a:lnTo>
                      <a:pt x="1248" y="1134"/>
                    </a:lnTo>
                    <a:lnTo>
                      <a:pt x="1304" y="1134"/>
                    </a:lnTo>
                    <a:lnTo>
                      <a:pt x="1304" y="1021"/>
                    </a:lnTo>
                    <a:lnTo>
                      <a:pt x="1248" y="1021"/>
                    </a:lnTo>
                    <a:lnTo>
                      <a:pt x="1248" y="964"/>
                    </a:lnTo>
                    <a:lnTo>
                      <a:pt x="1361" y="964"/>
                    </a:lnTo>
                    <a:lnTo>
                      <a:pt x="1361" y="851"/>
                    </a:lnTo>
                    <a:lnTo>
                      <a:pt x="1474" y="851"/>
                    </a:lnTo>
                    <a:lnTo>
                      <a:pt x="1474" y="737"/>
                    </a:lnTo>
                    <a:lnTo>
                      <a:pt x="1361" y="737"/>
                    </a:lnTo>
                    <a:lnTo>
                      <a:pt x="1361" y="681"/>
                    </a:lnTo>
                    <a:lnTo>
                      <a:pt x="1021" y="681"/>
                    </a:lnTo>
                    <a:lnTo>
                      <a:pt x="1021" y="624"/>
                    </a:lnTo>
                    <a:lnTo>
                      <a:pt x="964" y="624"/>
                    </a:lnTo>
                    <a:lnTo>
                      <a:pt x="964" y="567"/>
                    </a:lnTo>
                    <a:lnTo>
                      <a:pt x="907" y="567"/>
                    </a:lnTo>
                    <a:lnTo>
                      <a:pt x="907" y="510"/>
                    </a:lnTo>
                    <a:lnTo>
                      <a:pt x="851" y="510"/>
                    </a:lnTo>
                    <a:lnTo>
                      <a:pt x="851" y="397"/>
                    </a:lnTo>
                    <a:lnTo>
                      <a:pt x="907" y="397"/>
                    </a:lnTo>
                    <a:lnTo>
                      <a:pt x="907" y="340"/>
                    </a:lnTo>
                    <a:lnTo>
                      <a:pt x="851" y="340"/>
                    </a:lnTo>
                    <a:lnTo>
                      <a:pt x="851" y="284"/>
                    </a:lnTo>
                    <a:lnTo>
                      <a:pt x="737" y="284"/>
                    </a:lnTo>
                    <a:lnTo>
                      <a:pt x="737" y="397"/>
                    </a:lnTo>
                    <a:lnTo>
                      <a:pt x="681" y="397"/>
                    </a:lnTo>
                    <a:lnTo>
                      <a:pt x="681" y="454"/>
                    </a:lnTo>
                    <a:lnTo>
                      <a:pt x="624" y="454"/>
                    </a:lnTo>
                    <a:lnTo>
                      <a:pt x="624" y="340"/>
                    </a:lnTo>
                    <a:lnTo>
                      <a:pt x="681" y="340"/>
                    </a:lnTo>
                    <a:lnTo>
                      <a:pt x="681" y="284"/>
                    </a:lnTo>
                    <a:lnTo>
                      <a:pt x="624" y="284"/>
                    </a:lnTo>
                    <a:lnTo>
                      <a:pt x="624" y="340"/>
                    </a:lnTo>
                    <a:lnTo>
                      <a:pt x="567" y="340"/>
                    </a:lnTo>
                    <a:lnTo>
                      <a:pt x="510" y="340"/>
                    </a:lnTo>
                    <a:lnTo>
                      <a:pt x="510" y="284"/>
                    </a:lnTo>
                    <a:lnTo>
                      <a:pt x="567" y="284"/>
                    </a:lnTo>
                    <a:lnTo>
                      <a:pt x="567" y="227"/>
                    </a:lnTo>
                    <a:lnTo>
                      <a:pt x="624" y="227"/>
                    </a:lnTo>
                    <a:lnTo>
                      <a:pt x="624" y="170"/>
                    </a:lnTo>
                    <a:lnTo>
                      <a:pt x="624" y="114"/>
                    </a:lnTo>
                    <a:lnTo>
                      <a:pt x="737" y="114"/>
                    </a:lnTo>
                    <a:lnTo>
                      <a:pt x="737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454" y="57"/>
                    </a:lnTo>
                    <a:lnTo>
                      <a:pt x="454" y="114"/>
                    </a:lnTo>
                    <a:lnTo>
                      <a:pt x="340" y="114"/>
                    </a:lnTo>
                    <a:lnTo>
                      <a:pt x="340" y="170"/>
                    </a:lnTo>
                    <a:lnTo>
                      <a:pt x="284" y="170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510"/>
                    </a:lnTo>
                    <a:lnTo>
                      <a:pt x="454" y="510"/>
                    </a:lnTo>
                    <a:lnTo>
                      <a:pt x="454" y="567"/>
                    </a:lnTo>
                    <a:lnTo>
                      <a:pt x="567" y="567"/>
                    </a:lnTo>
                    <a:lnTo>
                      <a:pt x="567" y="737"/>
                    </a:lnTo>
                    <a:lnTo>
                      <a:pt x="454" y="737"/>
                    </a:lnTo>
                    <a:lnTo>
                      <a:pt x="454" y="794"/>
                    </a:lnTo>
                    <a:lnTo>
                      <a:pt x="397" y="794"/>
                    </a:lnTo>
                    <a:lnTo>
                      <a:pt x="397" y="737"/>
                    </a:lnTo>
                    <a:lnTo>
                      <a:pt x="227" y="737"/>
                    </a:lnTo>
                    <a:lnTo>
                      <a:pt x="227" y="794"/>
                    </a:lnTo>
                    <a:lnTo>
                      <a:pt x="0" y="794"/>
                    </a:lnTo>
                    <a:lnTo>
                      <a:pt x="0" y="851"/>
                    </a:lnTo>
                    <a:lnTo>
                      <a:pt x="114" y="851"/>
                    </a:lnTo>
                    <a:lnTo>
                      <a:pt x="114" y="907"/>
                    </a:lnTo>
                    <a:lnTo>
                      <a:pt x="170" y="907"/>
                    </a:lnTo>
                    <a:lnTo>
                      <a:pt x="170" y="1021"/>
                    </a:lnTo>
                    <a:lnTo>
                      <a:pt x="227" y="1021"/>
                    </a:lnTo>
                    <a:lnTo>
                      <a:pt x="227" y="1134"/>
                    </a:lnTo>
                    <a:lnTo>
                      <a:pt x="340" y="1134"/>
                    </a:lnTo>
                    <a:lnTo>
                      <a:pt x="340" y="1191"/>
                    </a:lnTo>
                    <a:lnTo>
                      <a:pt x="397" y="1191"/>
                    </a:lnTo>
                    <a:lnTo>
                      <a:pt x="397" y="1248"/>
                    </a:lnTo>
                    <a:lnTo>
                      <a:pt x="284" y="1248"/>
                    </a:lnTo>
                    <a:lnTo>
                      <a:pt x="284" y="1304"/>
                    </a:lnTo>
                    <a:lnTo>
                      <a:pt x="227" y="1304"/>
                    </a:lnTo>
                    <a:lnTo>
                      <a:pt x="227" y="1474"/>
                    </a:lnTo>
                    <a:lnTo>
                      <a:pt x="340" y="147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46" name="Freeform 42"/>
              <p:cNvSpPr>
                <a:spLocks/>
              </p:cNvSpPr>
              <p:nvPr/>
            </p:nvSpPr>
            <p:spPr bwMode="auto">
              <a:xfrm>
                <a:off x="9191625" y="6600825"/>
                <a:ext cx="1079500" cy="630238"/>
              </a:xfrm>
              <a:custGeom>
                <a:avLst/>
                <a:gdLst>
                  <a:gd name="T0" fmla="*/ 510 w 680"/>
                  <a:gd name="T1" fmla="*/ 113 h 397"/>
                  <a:gd name="T2" fmla="*/ 567 w 680"/>
                  <a:gd name="T3" fmla="*/ 113 h 397"/>
                  <a:gd name="T4" fmla="*/ 567 w 680"/>
                  <a:gd name="T5" fmla="*/ 170 h 397"/>
                  <a:gd name="T6" fmla="*/ 680 w 680"/>
                  <a:gd name="T7" fmla="*/ 170 h 397"/>
                  <a:gd name="T8" fmla="*/ 680 w 680"/>
                  <a:gd name="T9" fmla="*/ 340 h 397"/>
                  <a:gd name="T10" fmla="*/ 567 w 680"/>
                  <a:gd name="T11" fmla="*/ 340 h 397"/>
                  <a:gd name="T12" fmla="*/ 567 w 680"/>
                  <a:gd name="T13" fmla="*/ 397 h 397"/>
                  <a:gd name="T14" fmla="*/ 510 w 680"/>
                  <a:gd name="T15" fmla="*/ 397 h 397"/>
                  <a:gd name="T16" fmla="*/ 510 w 680"/>
                  <a:gd name="T17" fmla="*/ 340 h 397"/>
                  <a:gd name="T18" fmla="*/ 340 w 680"/>
                  <a:gd name="T19" fmla="*/ 340 h 397"/>
                  <a:gd name="T20" fmla="*/ 340 w 680"/>
                  <a:gd name="T21" fmla="*/ 397 h 397"/>
                  <a:gd name="T22" fmla="*/ 113 w 680"/>
                  <a:gd name="T23" fmla="*/ 397 h 397"/>
                  <a:gd name="T24" fmla="*/ 113 w 680"/>
                  <a:gd name="T25" fmla="*/ 284 h 397"/>
                  <a:gd name="T26" fmla="*/ 0 w 680"/>
                  <a:gd name="T27" fmla="*/ 284 h 397"/>
                  <a:gd name="T28" fmla="*/ 0 w 680"/>
                  <a:gd name="T29" fmla="*/ 227 h 397"/>
                  <a:gd name="T30" fmla="*/ 56 w 680"/>
                  <a:gd name="T31" fmla="*/ 227 h 397"/>
                  <a:gd name="T32" fmla="*/ 56 w 680"/>
                  <a:gd name="T33" fmla="*/ 113 h 397"/>
                  <a:gd name="T34" fmla="*/ 0 w 680"/>
                  <a:gd name="T35" fmla="*/ 113 h 397"/>
                  <a:gd name="T36" fmla="*/ 0 w 680"/>
                  <a:gd name="T37" fmla="*/ 57 h 397"/>
                  <a:gd name="T38" fmla="*/ 170 w 680"/>
                  <a:gd name="T39" fmla="*/ 57 h 397"/>
                  <a:gd name="T40" fmla="*/ 170 w 680"/>
                  <a:gd name="T41" fmla="*/ 0 h 397"/>
                  <a:gd name="T42" fmla="*/ 397 w 680"/>
                  <a:gd name="T43" fmla="*/ 0 h 397"/>
                  <a:gd name="T44" fmla="*/ 397 w 680"/>
                  <a:gd name="T45" fmla="*/ 113 h 397"/>
                  <a:gd name="T46" fmla="*/ 283 w 680"/>
                  <a:gd name="T47" fmla="*/ 113 h 397"/>
                  <a:gd name="T48" fmla="*/ 283 w 680"/>
                  <a:gd name="T49" fmla="*/ 170 h 397"/>
                  <a:gd name="T50" fmla="*/ 510 w 680"/>
                  <a:gd name="T51" fmla="*/ 170 h 397"/>
                  <a:gd name="T52" fmla="*/ 510 w 680"/>
                  <a:gd name="T53" fmla="*/ 113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0" h="397">
                    <a:moveTo>
                      <a:pt x="510" y="113"/>
                    </a:moveTo>
                    <a:lnTo>
                      <a:pt x="567" y="113"/>
                    </a:lnTo>
                    <a:lnTo>
                      <a:pt x="567" y="170"/>
                    </a:lnTo>
                    <a:lnTo>
                      <a:pt x="680" y="170"/>
                    </a:lnTo>
                    <a:lnTo>
                      <a:pt x="680" y="340"/>
                    </a:lnTo>
                    <a:lnTo>
                      <a:pt x="567" y="340"/>
                    </a:lnTo>
                    <a:lnTo>
                      <a:pt x="567" y="397"/>
                    </a:lnTo>
                    <a:lnTo>
                      <a:pt x="510" y="397"/>
                    </a:lnTo>
                    <a:lnTo>
                      <a:pt x="510" y="340"/>
                    </a:lnTo>
                    <a:lnTo>
                      <a:pt x="340" y="340"/>
                    </a:lnTo>
                    <a:lnTo>
                      <a:pt x="340" y="397"/>
                    </a:lnTo>
                    <a:lnTo>
                      <a:pt x="113" y="397"/>
                    </a:lnTo>
                    <a:lnTo>
                      <a:pt x="113" y="284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397" y="0"/>
                    </a:lnTo>
                    <a:lnTo>
                      <a:pt x="397" y="113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510" y="170"/>
                    </a:lnTo>
                    <a:lnTo>
                      <a:pt x="51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47" name="Freeform 43"/>
              <p:cNvSpPr>
                <a:spLocks/>
              </p:cNvSpPr>
              <p:nvPr/>
            </p:nvSpPr>
            <p:spPr bwMode="auto">
              <a:xfrm>
                <a:off x="9010650" y="6151563"/>
                <a:ext cx="990600" cy="719138"/>
              </a:xfrm>
              <a:custGeom>
                <a:avLst/>
                <a:gdLst>
                  <a:gd name="T0" fmla="*/ 516 w 624"/>
                  <a:gd name="T1" fmla="*/ 47 h 453"/>
                  <a:gd name="T2" fmla="*/ 487 w 624"/>
                  <a:gd name="T3" fmla="*/ 56 h 453"/>
                  <a:gd name="T4" fmla="*/ 454 w 624"/>
                  <a:gd name="T5" fmla="*/ 56 h 453"/>
                  <a:gd name="T6" fmla="*/ 454 w 624"/>
                  <a:gd name="T7" fmla="*/ 0 h 453"/>
                  <a:gd name="T8" fmla="*/ 284 w 624"/>
                  <a:gd name="T9" fmla="*/ 0 h 453"/>
                  <a:gd name="T10" fmla="*/ 284 w 624"/>
                  <a:gd name="T11" fmla="*/ 56 h 453"/>
                  <a:gd name="T12" fmla="*/ 170 w 624"/>
                  <a:gd name="T13" fmla="*/ 56 h 453"/>
                  <a:gd name="T14" fmla="*/ 170 w 624"/>
                  <a:gd name="T15" fmla="*/ 113 h 453"/>
                  <a:gd name="T16" fmla="*/ 114 w 624"/>
                  <a:gd name="T17" fmla="*/ 113 h 453"/>
                  <a:gd name="T18" fmla="*/ 114 w 624"/>
                  <a:gd name="T19" fmla="*/ 170 h 453"/>
                  <a:gd name="T20" fmla="*/ 0 w 624"/>
                  <a:gd name="T21" fmla="*/ 170 h 453"/>
                  <a:gd name="T22" fmla="*/ 0 w 624"/>
                  <a:gd name="T23" fmla="*/ 283 h 453"/>
                  <a:gd name="T24" fmla="*/ 170 w 624"/>
                  <a:gd name="T25" fmla="*/ 283 h 453"/>
                  <a:gd name="T26" fmla="*/ 170 w 624"/>
                  <a:gd name="T27" fmla="*/ 340 h 453"/>
                  <a:gd name="T28" fmla="*/ 284 w 624"/>
                  <a:gd name="T29" fmla="*/ 340 h 453"/>
                  <a:gd name="T30" fmla="*/ 284 w 624"/>
                  <a:gd name="T31" fmla="*/ 283 h 453"/>
                  <a:gd name="T32" fmla="*/ 511 w 624"/>
                  <a:gd name="T33" fmla="*/ 283 h 453"/>
                  <a:gd name="T34" fmla="*/ 511 w 624"/>
                  <a:gd name="T35" fmla="*/ 396 h 453"/>
                  <a:gd name="T36" fmla="*/ 397 w 624"/>
                  <a:gd name="T37" fmla="*/ 396 h 453"/>
                  <a:gd name="T38" fmla="*/ 397 w 624"/>
                  <a:gd name="T39" fmla="*/ 453 h 453"/>
                  <a:gd name="T40" fmla="*/ 624 w 624"/>
                  <a:gd name="T41" fmla="*/ 453 h 453"/>
                  <a:gd name="T42" fmla="*/ 624 w 624"/>
                  <a:gd name="T43" fmla="*/ 226 h 453"/>
                  <a:gd name="T44" fmla="*/ 567 w 624"/>
                  <a:gd name="T45" fmla="*/ 226 h 453"/>
                  <a:gd name="T46" fmla="*/ 567 w 624"/>
                  <a:gd name="T47" fmla="*/ 113 h 453"/>
                  <a:gd name="T48" fmla="*/ 511 w 624"/>
                  <a:gd name="T49" fmla="*/ 113 h 453"/>
                  <a:gd name="T50" fmla="*/ 516 w 624"/>
                  <a:gd name="T51" fmla="*/ 47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24" h="453">
                    <a:moveTo>
                      <a:pt x="516" y="47"/>
                    </a:moveTo>
                    <a:cubicBezTo>
                      <a:pt x="490" y="57"/>
                      <a:pt x="501" y="56"/>
                      <a:pt x="487" y="56"/>
                    </a:cubicBezTo>
                    <a:lnTo>
                      <a:pt x="454" y="56"/>
                    </a:lnTo>
                    <a:lnTo>
                      <a:pt x="454" y="0"/>
                    </a:lnTo>
                    <a:lnTo>
                      <a:pt x="284" y="0"/>
                    </a:lnTo>
                    <a:lnTo>
                      <a:pt x="284" y="56"/>
                    </a:lnTo>
                    <a:lnTo>
                      <a:pt x="170" y="56"/>
                    </a:lnTo>
                    <a:lnTo>
                      <a:pt x="170" y="113"/>
                    </a:lnTo>
                    <a:lnTo>
                      <a:pt x="114" y="113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284" y="340"/>
                    </a:lnTo>
                    <a:lnTo>
                      <a:pt x="284" y="283"/>
                    </a:lnTo>
                    <a:lnTo>
                      <a:pt x="511" y="283"/>
                    </a:lnTo>
                    <a:lnTo>
                      <a:pt x="511" y="396"/>
                    </a:lnTo>
                    <a:lnTo>
                      <a:pt x="397" y="396"/>
                    </a:lnTo>
                    <a:lnTo>
                      <a:pt x="397" y="453"/>
                    </a:lnTo>
                    <a:lnTo>
                      <a:pt x="624" y="453"/>
                    </a:lnTo>
                    <a:lnTo>
                      <a:pt x="624" y="226"/>
                    </a:lnTo>
                    <a:lnTo>
                      <a:pt x="567" y="226"/>
                    </a:lnTo>
                    <a:lnTo>
                      <a:pt x="567" y="113"/>
                    </a:lnTo>
                    <a:lnTo>
                      <a:pt x="511" y="113"/>
                    </a:lnTo>
                    <a:lnTo>
                      <a:pt x="516" y="4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48" name="Freeform 44"/>
              <p:cNvSpPr>
                <a:spLocks/>
              </p:cNvSpPr>
              <p:nvPr/>
            </p:nvSpPr>
            <p:spPr bwMode="auto">
              <a:xfrm>
                <a:off x="8201025" y="5340350"/>
                <a:ext cx="1350963" cy="1081088"/>
              </a:xfrm>
              <a:custGeom>
                <a:avLst/>
                <a:gdLst>
                  <a:gd name="T0" fmla="*/ 624 w 851"/>
                  <a:gd name="T1" fmla="*/ 681 h 681"/>
                  <a:gd name="T2" fmla="*/ 510 w 851"/>
                  <a:gd name="T3" fmla="*/ 681 h 681"/>
                  <a:gd name="T4" fmla="*/ 510 w 851"/>
                  <a:gd name="T5" fmla="*/ 624 h 681"/>
                  <a:gd name="T6" fmla="*/ 340 w 851"/>
                  <a:gd name="T7" fmla="*/ 624 h 681"/>
                  <a:gd name="T8" fmla="*/ 340 w 851"/>
                  <a:gd name="T9" fmla="*/ 681 h 681"/>
                  <a:gd name="T10" fmla="*/ 113 w 851"/>
                  <a:gd name="T11" fmla="*/ 681 h 681"/>
                  <a:gd name="T12" fmla="*/ 113 w 851"/>
                  <a:gd name="T13" fmla="*/ 624 h 681"/>
                  <a:gd name="T14" fmla="*/ 0 w 851"/>
                  <a:gd name="T15" fmla="*/ 624 h 681"/>
                  <a:gd name="T16" fmla="*/ 0 w 851"/>
                  <a:gd name="T17" fmla="*/ 511 h 681"/>
                  <a:gd name="T18" fmla="*/ 57 w 851"/>
                  <a:gd name="T19" fmla="*/ 511 h 681"/>
                  <a:gd name="T20" fmla="*/ 57 w 851"/>
                  <a:gd name="T21" fmla="*/ 397 h 681"/>
                  <a:gd name="T22" fmla="*/ 113 w 851"/>
                  <a:gd name="T23" fmla="*/ 397 h 681"/>
                  <a:gd name="T24" fmla="*/ 113 w 851"/>
                  <a:gd name="T25" fmla="*/ 340 h 681"/>
                  <a:gd name="T26" fmla="*/ 227 w 851"/>
                  <a:gd name="T27" fmla="*/ 340 h 681"/>
                  <a:gd name="T28" fmla="*/ 227 w 851"/>
                  <a:gd name="T29" fmla="*/ 227 h 681"/>
                  <a:gd name="T30" fmla="*/ 170 w 851"/>
                  <a:gd name="T31" fmla="*/ 227 h 681"/>
                  <a:gd name="T32" fmla="*/ 170 w 851"/>
                  <a:gd name="T33" fmla="*/ 170 h 681"/>
                  <a:gd name="T34" fmla="*/ 113 w 851"/>
                  <a:gd name="T35" fmla="*/ 170 h 681"/>
                  <a:gd name="T36" fmla="*/ 113 w 851"/>
                  <a:gd name="T37" fmla="*/ 114 h 681"/>
                  <a:gd name="T38" fmla="*/ 57 w 851"/>
                  <a:gd name="T39" fmla="*/ 114 h 681"/>
                  <a:gd name="T40" fmla="*/ 57 w 851"/>
                  <a:gd name="T41" fmla="*/ 57 h 681"/>
                  <a:gd name="T42" fmla="*/ 113 w 851"/>
                  <a:gd name="T43" fmla="*/ 57 h 681"/>
                  <a:gd name="T44" fmla="*/ 113 w 851"/>
                  <a:gd name="T45" fmla="*/ 0 h 681"/>
                  <a:gd name="T46" fmla="*/ 170 w 851"/>
                  <a:gd name="T47" fmla="*/ 0 h 681"/>
                  <a:gd name="T48" fmla="*/ 170 w 851"/>
                  <a:gd name="T49" fmla="*/ 57 h 681"/>
                  <a:gd name="T50" fmla="*/ 340 w 851"/>
                  <a:gd name="T51" fmla="*/ 57 h 681"/>
                  <a:gd name="T52" fmla="*/ 340 w 851"/>
                  <a:gd name="T53" fmla="*/ 114 h 681"/>
                  <a:gd name="T54" fmla="*/ 454 w 851"/>
                  <a:gd name="T55" fmla="*/ 114 h 681"/>
                  <a:gd name="T56" fmla="*/ 454 w 851"/>
                  <a:gd name="T57" fmla="*/ 57 h 681"/>
                  <a:gd name="T58" fmla="*/ 510 w 851"/>
                  <a:gd name="T59" fmla="*/ 57 h 681"/>
                  <a:gd name="T60" fmla="*/ 510 w 851"/>
                  <a:gd name="T61" fmla="*/ 170 h 681"/>
                  <a:gd name="T62" fmla="*/ 567 w 851"/>
                  <a:gd name="T63" fmla="*/ 170 h 681"/>
                  <a:gd name="T64" fmla="*/ 567 w 851"/>
                  <a:gd name="T65" fmla="*/ 227 h 681"/>
                  <a:gd name="T66" fmla="*/ 680 w 851"/>
                  <a:gd name="T67" fmla="*/ 227 h 681"/>
                  <a:gd name="T68" fmla="*/ 680 w 851"/>
                  <a:gd name="T69" fmla="*/ 340 h 681"/>
                  <a:gd name="T70" fmla="*/ 851 w 851"/>
                  <a:gd name="T71" fmla="*/ 340 h 681"/>
                  <a:gd name="T72" fmla="*/ 851 w 851"/>
                  <a:gd name="T73" fmla="*/ 511 h 681"/>
                  <a:gd name="T74" fmla="*/ 794 w 851"/>
                  <a:gd name="T75" fmla="*/ 511 h 681"/>
                  <a:gd name="T76" fmla="*/ 794 w 851"/>
                  <a:gd name="T77" fmla="*/ 567 h 681"/>
                  <a:gd name="T78" fmla="*/ 680 w 851"/>
                  <a:gd name="T79" fmla="*/ 567 h 681"/>
                  <a:gd name="T80" fmla="*/ 680 w 851"/>
                  <a:gd name="T81" fmla="*/ 624 h 681"/>
                  <a:gd name="T82" fmla="*/ 624 w 851"/>
                  <a:gd name="T83" fmla="*/ 624 h 681"/>
                  <a:gd name="T84" fmla="*/ 624 w 851"/>
                  <a:gd name="T85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51" h="681">
                    <a:moveTo>
                      <a:pt x="624" y="681"/>
                    </a:moveTo>
                    <a:lnTo>
                      <a:pt x="510" y="681"/>
                    </a:lnTo>
                    <a:lnTo>
                      <a:pt x="510" y="624"/>
                    </a:lnTo>
                    <a:lnTo>
                      <a:pt x="340" y="624"/>
                    </a:lnTo>
                    <a:lnTo>
                      <a:pt x="340" y="681"/>
                    </a:lnTo>
                    <a:lnTo>
                      <a:pt x="113" y="681"/>
                    </a:lnTo>
                    <a:lnTo>
                      <a:pt x="113" y="624"/>
                    </a:lnTo>
                    <a:lnTo>
                      <a:pt x="0" y="624"/>
                    </a:lnTo>
                    <a:lnTo>
                      <a:pt x="0" y="511"/>
                    </a:lnTo>
                    <a:lnTo>
                      <a:pt x="57" y="511"/>
                    </a:lnTo>
                    <a:lnTo>
                      <a:pt x="57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454" y="114"/>
                    </a:lnTo>
                    <a:lnTo>
                      <a:pt x="454" y="57"/>
                    </a:lnTo>
                    <a:lnTo>
                      <a:pt x="510" y="57"/>
                    </a:lnTo>
                    <a:lnTo>
                      <a:pt x="510" y="170"/>
                    </a:lnTo>
                    <a:lnTo>
                      <a:pt x="567" y="170"/>
                    </a:ln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340"/>
                    </a:lnTo>
                    <a:lnTo>
                      <a:pt x="851" y="340"/>
                    </a:lnTo>
                    <a:lnTo>
                      <a:pt x="851" y="511"/>
                    </a:lnTo>
                    <a:lnTo>
                      <a:pt x="794" y="511"/>
                    </a:lnTo>
                    <a:lnTo>
                      <a:pt x="794" y="567"/>
                    </a:lnTo>
                    <a:lnTo>
                      <a:pt x="680" y="567"/>
                    </a:lnTo>
                    <a:lnTo>
                      <a:pt x="680" y="624"/>
                    </a:lnTo>
                    <a:lnTo>
                      <a:pt x="624" y="624"/>
                    </a:lnTo>
                    <a:lnTo>
                      <a:pt x="624" y="68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5788707" y="535215"/>
              <a:ext cx="3472089" cy="2058081"/>
              <a:chOff x="7570788" y="749300"/>
              <a:chExt cx="4860925" cy="2881313"/>
            </a:xfrm>
          </p:grpSpPr>
          <p:sp>
            <p:nvSpPr>
              <p:cNvPr id="21538" name="Freeform 34"/>
              <p:cNvSpPr>
                <a:spLocks/>
              </p:cNvSpPr>
              <p:nvPr/>
            </p:nvSpPr>
            <p:spPr bwMode="auto">
              <a:xfrm>
                <a:off x="9640888" y="1200150"/>
                <a:ext cx="720725" cy="900113"/>
              </a:xfrm>
              <a:custGeom>
                <a:avLst/>
                <a:gdLst>
                  <a:gd name="T0" fmla="*/ 170 w 454"/>
                  <a:gd name="T1" fmla="*/ 340 h 567"/>
                  <a:gd name="T2" fmla="*/ 170 w 454"/>
                  <a:gd name="T3" fmla="*/ 567 h 567"/>
                  <a:gd name="T4" fmla="*/ 454 w 454"/>
                  <a:gd name="T5" fmla="*/ 567 h 567"/>
                  <a:gd name="T6" fmla="*/ 454 w 454"/>
                  <a:gd name="T7" fmla="*/ 454 h 567"/>
                  <a:gd name="T8" fmla="*/ 340 w 454"/>
                  <a:gd name="T9" fmla="*/ 454 h 567"/>
                  <a:gd name="T10" fmla="*/ 340 w 454"/>
                  <a:gd name="T11" fmla="*/ 340 h 567"/>
                  <a:gd name="T12" fmla="*/ 284 w 454"/>
                  <a:gd name="T13" fmla="*/ 340 h 567"/>
                  <a:gd name="T14" fmla="*/ 284 w 454"/>
                  <a:gd name="T15" fmla="*/ 227 h 567"/>
                  <a:gd name="T16" fmla="*/ 454 w 454"/>
                  <a:gd name="T17" fmla="*/ 227 h 567"/>
                  <a:gd name="T18" fmla="*/ 454 w 454"/>
                  <a:gd name="T19" fmla="*/ 113 h 567"/>
                  <a:gd name="T20" fmla="*/ 340 w 454"/>
                  <a:gd name="T21" fmla="*/ 113 h 567"/>
                  <a:gd name="T22" fmla="*/ 340 w 454"/>
                  <a:gd name="T23" fmla="*/ 57 h 567"/>
                  <a:gd name="T24" fmla="*/ 284 w 454"/>
                  <a:gd name="T25" fmla="*/ 57 h 567"/>
                  <a:gd name="T26" fmla="*/ 284 w 454"/>
                  <a:gd name="T27" fmla="*/ 0 h 567"/>
                  <a:gd name="T28" fmla="*/ 114 w 454"/>
                  <a:gd name="T29" fmla="*/ 0 h 567"/>
                  <a:gd name="T30" fmla="*/ 114 w 454"/>
                  <a:gd name="T31" fmla="*/ 57 h 567"/>
                  <a:gd name="T32" fmla="*/ 114 w 454"/>
                  <a:gd name="T33" fmla="*/ 113 h 567"/>
                  <a:gd name="T34" fmla="*/ 0 w 454"/>
                  <a:gd name="T35" fmla="*/ 113 h 567"/>
                  <a:gd name="T36" fmla="*/ 0 w 454"/>
                  <a:gd name="T37" fmla="*/ 283 h 567"/>
                  <a:gd name="T38" fmla="*/ 57 w 454"/>
                  <a:gd name="T39" fmla="*/ 283 h 567"/>
                  <a:gd name="T40" fmla="*/ 57 w 454"/>
                  <a:gd name="T41" fmla="*/ 340 h 567"/>
                  <a:gd name="T42" fmla="*/ 170 w 454"/>
                  <a:gd name="T43" fmla="*/ 34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4" h="567">
                    <a:moveTo>
                      <a:pt x="170" y="340"/>
                    </a:moveTo>
                    <a:lnTo>
                      <a:pt x="170" y="567"/>
                    </a:lnTo>
                    <a:lnTo>
                      <a:pt x="454" y="567"/>
                    </a:lnTo>
                    <a:lnTo>
                      <a:pt x="454" y="454"/>
                    </a:lnTo>
                    <a:lnTo>
                      <a:pt x="340" y="454"/>
                    </a:lnTo>
                    <a:lnTo>
                      <a:pt x="340" y="340"/>
                    </a:lnTo>
                    <a:lnTo>
                      <a:pt x="284" y="340"/>
                    </a:lnTo>
                    <a:lnTo>
                      <a:pt x="284" y="227"/>
                    </a:lnTo>
                    <a:lnTo>
                      <a:pt x="454" y="227"/>
                    </a:lnTo>
                    <a:lnTo>
                      <a:pt x="454" y="113"/>
                    </a:lnTo>
                    <a:lnTo>
                      <a:pt x="340" y="113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70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39" name="Freeform 35"/>
              <p:cNvSpPr>
                <a:spLocks/>
              </p:cNvSpPr>
              <p:nvPr/>
            </p:nvSpPr>
            <p:spPr bwMode="auto">
              <a:xfrm>
                <a:off x="10091738" y="1560513"/>
                <a:ext cx="719138" cy="630238"/>
              </a:xfrm>
              <a:custGeom>
                <a:avLst/>
                <a:gdLst>
                  <a:gd name="T0" fmla="*/ 170 w 453"/>
                  <a:gd name="T1" fmla="*/ 340 h 397"/>
                  <a:gd name="T2" fmla="*/ 283 w 453"/>
                  <a:gd name="T3" fmla="*/ 340 h 397"/>
                  <a:gd name="T4" fmla="*/ 283 w 453"/>
                  <a:gd name="T5" fmla="*/ 397 h 397"/>
                  <a:gd name="T6" fmla="*/ 397 w 453"/>
                  <a:gd name="T7" fmla="*/ 397 h 397"/>
                  <a:gd name="T8" fmla="*/ 397 w 453"/>
                  <a:gd name="T9" fmla="*/ 340 h 397"/>
                  <a:gd name="T10" fmla="*/ 453 w 453"/>
                  <a:gd name="T11" fmla="*/ 340 h 397"/>
                  <a:gd name="T12" fmla="*/ 453 w 453"/>
                  <a:gd name="T13" fmla="*/ 283 h 397"/>
                  <a:gd name="T14" fmla="*/ 397 w 453"/>
                  <a:gd name="T15" fmla="*/ 283 h 397"/>
                  <a:gd name="T16" fmla="*/ 397 w 453"/>
                  <a:gd name="T17" fmla="*/ 113 h 397"/>
                  <a:gd name="T18" fmla="*/ 340 w 453"/>
                  <a:gd name="T19" fmla="*/ 113 h 397"/>
                  <a:gd name="T20" fmla="*/ 340 w 453"/>
                  <a:gd name="T21" fmla="*/ 56 h 397"/>
                  <a:gd name="T22" fmla="*/ 283 w 453"/>
                  <a:gd name="T23" fmla="*/ 56 h 397"/>
                  <a:gd name="T24" fmla="*/ 283 w 453"/>
                  <a:gd name="T25" fmla="*/ 0 h 397"/>
                  <a:gd name="T26" fmla="*/ 0 w 453"/>
                  <a:gd name="T27" fmla="*/ 0 h 397"/>
                  <a:gd name="T28" fmla="*/ 0 w 453"/>
                  <a:gd name="T29" fmla="*/ 113 h 397"/>
                  <a:gd name="T30" fmla="*/ 56 w 453"/>
                  <a:gd name="T31" fmla="*/ 113 h 397"/>
                  <a:gd name="T32" fmla="*/ 56 w 453"/>
                  <a:gd name="T33" fmla="*/ 227 h 397"/>
                  <a:gd name="T34" fmla="*/ 170 w 453"/>
                  <a:gd name="T35" fmla="*/ 227 h 397"/>
                  <a:gd name="T36" fmla="*/ 170 w 453"/>
                  <a:gd name="T37" fmla="*/ 34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3" h="397">
                    <a:moveTo>
                      <a:pt x="170" y="340"/>
                    </a:moveTo>
                    <a:lnTo>
                      <a:pt x="283" y="340"/>
                    </a:lnTo>
                    <a:lnTo>
                      <a:pt x="283" y="397"/>
                    </a:lnTo>
                    <a:lnTo>
                      <a:pt x="397" y="397"/>
                    </a:lnTo>
                    <a:lnTo>
                      <a:pt x="397" y="340"/>
                    </a:lnTo>
                    <a:lnTo>
                      <a:pt x="453" y="340"/>
                    </a:lnTo>
                    <a:lnTo>
                      <a:pt x="453" y="283"/>
                    </a:lnTo>
                    <a:lnTo>
                      <a:pt x="397" y="283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283" y="56"/>
                    </a:lnTo>
                    <a:lnTo>
                      <a:pt x="283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227"/>
                    </a:lnTo>
                    <a:lnTo>
                      <a:pt x="170" y="227"/>
                    </a:lnTo>
                    <a:lnTo>
                      <a:pt x="170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40" name="Freeform 36"/>
              <p:cNvSpPr>
                <a:spLocks/>
              </p:cNvSpPr>
              <p:nvPr/>
            </p:nvSpPr>
            <p:spPr bwMode="auto">
              <a:xfrm>
                <a:off x="10452100" y="2100263"/>
                <a:ext cx="809625" cy="630238"/>
              </a:xfrm>
              <a:custGeom>
                <a:avLst/>
                <a:gdLst>
                  <a:gd name="T0" fmla="*/ 170 w 510"/>
                  <a:gd name="T1" fmla="*/ 57 h 397"/>
                  <a:gd name="T2" fmla="*/ 0 w 510"/>
                  <a:gd name="T3" fmla="*/ 57 h 397"/>
                  <a:gd name="T4" fmla="*/ 0 w 510"/>
                  <a:gd name="T5" fmla="*/ 113 h 397"/>
                  <a:gd name="T6" fmla="*/ 0 w 510"/>
                  <a:gd name="T7" fmla="*/ 227 h 397"/>
                  <a:gd name="T8" fmla="*/ 283 w 510"/>
                  <a:gd name="T9" fmla="*/ 227 h 397"/>
                  <a:gd name="T10" fmla="*/ 283 w 510"/>
                  <a:gd name="T11" fmla="*/ 397 h 397"/>
                  <a:gd name="T12" fmla="*/ 396 w 510"/>
                  <a:gd name="T13" fmla="*/ 397 h 397"/>
                  <a:gd name="T14" fmla="*/ 396 w 510"/>
                  <a:gd name="T15" fmla="*/ 340 h 397"/>
                  <a:gd name="T16" fmla="*/ 510 w 510"/>
                  <a:gd name="T17" fmla="*/ 340 h 397"/>
                  <a:gd name="T18" fmla="*/ 510 w 510"/>
                  <a:gd name="T19" fmla="*/ 227 h 397"/>
                  <a:gd name="T20" fmla="*/ 396 w 510"/>
                  <a:gd name="T21" fmla="*/ 227 h 397"/>
                  <a:gd name="T22" fmla="*/ 396 w 510"/>
                  <a:gd name="T23" fmla="*/ 0 h 397"/>
                  <a:gd name="T24" fmla="*/ 226 w 510"/>
                  <a:gd name="T25" fmla="*/ 0 h 397"/>
                  <a:gd name="T26" fmla="*/ 170 w 510"/>
                  <a:gd name="T27" fmla="*/ 0 h 397"/>
                  <a:gd name="T28" fmla="*/ 170 w 510"/>
                  <a:gd name="T29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10" h="397">
                    <a:moveTo>
                      <a:pt x="170" y="57"/>
                    </a:moveTo>
                    <a:lnTo>
                      <a:pt x="0" y="57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283" y="227"/>
                    </a:lnTo>
                    <a:lnTo>
                      <a:pt x="283" y="397"/>
                    </a:lnTo>
                    <a:lnTo>
                      <a:pt x="396" y="397"/>
                    </a:lnTo>
                    <a:lnTo>
                      <a:pt x="396" y="340"/>
                    </a:lnTo>
                    <a:lnTo>
                      <a:pt x="510" y="340"/>
                    </a:lnTo>
                    <a:lnTo>
                      <a:pt x="510" y="227"/>
                    </a:lnTo>
                    <a:lnTo>
                      <a:pt x="396" y="227"/>
                    </a:lnTo>
                    <a:lnTo>
                      <a:pt x="396" y="0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7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41" name="Freeform 37"/>
              <p:cNvSpPr>
                <a:spLocks/>
              </p:cNvSpPr>
              <p:nvPr/>
            </p:nvSpPr>
            <p:spPr bwMode="auto">
              <a:xfrm>
                <a:off x="8561388" y="749300"/>
                <a:ext cx="1349375" cy="720725"/>
              </a:xfrm>
              <a:custGeom>
                <a:avLst/>
                <a:gdLst>
                  <a:gd name="T0" fmla="*/ 794 w 850"/>
                  <a:gd name="T1" fmla="*/ 397 h 454"/>
                  <a:gd name="T2" fmla="*/ 680 w 850"/>
                  <a:gd name="T3" fmla="*/ 397 h 454"/>
                  <a:gd name="T4" fmla="*/ 680 w 850"/>
                  <a:gd name="T5" fmla="*/ 454 h 454"/>
                  <a:gd name="T6" fmla="*/ 340 w 850"/>
                  <a:gd name="T7" fmla="*/ 454 h 454"/>
                  <a:gd name="T8" fmla="*/ 340 w 850"/>
                  <a:gd name="T9" fmla="*/ 397 h 454"/>
                  <a:gd name="T10" fmla="*/ 0 w 850"/>
                  <a:gd name="T11" fmla="*/ 397 h 454"/>
                  <a:gd name="T12" fmla="*/ 0 w 850"/>
                  <a:gd name="T13" fmla="*/ 284 h 454"/>
                  <a:gd name="T14" fmla="*/ 57 w 850"/>
                  <a:gd name="T15" fmla="*/ 284 h 454"/>
                  <a:gd name="T16" fmla="*/ 57 w 850"/>
                  <a:gd name="T17" fmla="*/ 227 h 454"/>
                  <a:gd name="T18" fmla="*/ 0 w 850"/>
                  <a:gd name="T19" fmla="*/ 227 h 454"/>
                  <a:gd name="T20" fmla="*/ 0 w 850"/>
                  <a:gd name="T21" fmla="*/ 114 h 454"/>
                  <a:gd name="T22" fmla="*/ 57 w 850"/>
                  <a:gd name="T23" fmla="*/ 114 h 454"/>
                  <a:gd name="T24" fmla="*/ 57 w 850"/>
                  <a:gd name="T25" fmla="*/ 0 h 454"/>
                  <a:gd name="T26" fmla="*/ 397 w 850"/>
                  <a:gd name="T27" fmla="*/ 0 h 454"/>
                  <a:gd name="T28" fmla="*/ 397 w 850"/>
                  <a:gd name="T29" fmla="*/ 57 h 454"/>
                  <a:gd name="T30" fmla="*/ 453 w 850"/>
                  <a:gd name="T31" fmla="*/ 57 h 454"/>
                  <a:gd name="T32" fmla="*/ 453 w 850"/>
                  <a:gd name="T33" fmla="*/ 171 h 454"/>
                  <a:gd name="T34" fmla="*/ 680 w 850"/>
                  <a:gd name="T35" fmla="*/ 171 h 454"/>
                  <a:gd name="T36" fmla="*/ 680 w 850"/>
                  <a:gd name="T37" fmla="*/ 227 h 454"/>
                  <a:gd name="T38" fmla="*/ 850 w 850"/>
                  <a:gd name="T39" fmla="*/ 227 h 454"/>
                  <a:gd name="T40" fmla="*/ 850 w 850"/>
                  <a:gd name="T41" fmla="*/ 284 h 454"/>
                  <a:gd name="T42" fmla="*/ 794 w 850"/>
                  <a:gd name="T43" fmla="*/ 284 h 454"/>
                  <a:gd name="T44" fmla="*/ 794 w 850"/>
                  <a:gd name="T45" fmla="*/ 39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50" h="454">
                    <a:moveTo>
                      <a:pt x="794" y="397"/>
                    </a:moveTo>
                    <a:lnTo>
                      <a:pt x="680" y="397"/>
                    </a:lnTo>
                    <a:lnTo>
                      <a:pt x="680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0" y="39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3" y="57"/>
                    </a:lnTo>
                    <a:lnTo>
                      <a:pt x="453" y="171"/>
                    </a:lnTo>
                    <a:lnTo>
                      <a:pt x="680" y="171"/>
                    </a:lnTo>
                    <a:lnTo>
                      <a:pt x="680" y="227"/>
                    </a:lnTo>
                    <a:lnTo>
                      <a:pt x="850" y="227"/>
                    </a:lnTo>
                    <a:lnTo>
                      <a:pt x="850" y="284"/>
                    </a:lnTo>
                    <a:lnTo>
                      <a:pt x="794" y="284"/>
                    </a:lnTo>
                    <a:lnTo>
                      <a:pt x="794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42" name="Freeform 38"/>
              <p:cNvSpPr>
                <a:spLocks/>
              </p:cNvSpPr>
              <p:nvPr/>
            </p:nvSpPr>
            <p:spPr bwMode="auto">
              <a:xfrm>
                <a:off x="7570788" y="930275"/>
                <a:ext cx="1169988" cy="990600"/>
              </a:xfrm>
              <a:custGeom>
                <a:avLst/>
                <a:gdLst>
                  <a:gd name="T0" fmla="*/ 624 w 737"/>
                  <a:gd name="T1" fmla="*/ 0 h 624"/>
                  <a:gd name="T2" fmla="*/ 454 w 737"/>
                  <a:gd name="T3" fmla="*/ 0 h 624"/>
                  <a:gd name="T4" fmla="*/ 454 w 737"/>
                  <a:gd name="T5" fmla="*/ 227 h 624"/>
                  <a:gd name="T6" fmla="*/ 340 w 737"/>
                  <a:gd name="T7" fmla="*/ 227 h 624"/>
                  <a:gd name="T8" fmla="*/ 340 w 737"/>
                  <a:gd name="T9" fmla="*/ 170 h 624"/>
                  <a:gd name="T10" fmla="*/ 284 w 737"/>
                  <a:gd name="T11" fmla="*/ 170 h 624"/>
                  <a:gd name="T12" fmla="*/ 284 w 737"/>
                  <a:gd name="T13" fmla="*/ 57 h 624"/>
                  <a:gd name="T14" fmla="*/ 57 w 737"/>
                  <a:gd name="T15" fmla="*/ 57 h 624"/>
                  <a:gd name="T16" fmla="*/ 57 w 737"/>
                  <a:gd name="T17" fmla="*/ 113 h 624"/>
                  <a:gd name="T18" fmla="*/ 0 w 737"/>
                  <a:gd name="T19" fmla="*/ 113 h 624"/>
                  <a:gd name="T20" fmla="*/ 0 w 737"/>
                  <a:gd name="T21" fmla="*/ 227 h 624"/>
                  <a:gd name="T22" fmla="*/ 170 w 737"/>
                  <a:gd name="T23" fmla="*/ 227 h 624"/>
                  <a:gd name="T24" fmla="*/ 170 w 737"/>
                  <a:gd name="T25" fmla="*/ 283 h 624"/>
                  <a:gd name="T26" fmla="*/ 227 w 737"/>
                  <a:gd name="T27" fmla="*/ 283 h 624"/>
                  <a:gd name="T28" fmla="*/ 227 w 737"/>
                  <a:gd name="T29" fmla="*/ 340 h 624"/>
                  <a:gd name="T30" fmla="*/ 340 w 737"/>
                  <a:gd name="T31" fmla="*/ 340 h 624"/>
                  <a:gd name="T32" fmla="*/ 340 w 737"/>
                  <a:gd name="T33" fmla="*/ 397 h 624"/>
                  <a:gd name="T34" fmla="*/ 397 w 737"/>
                  <a:gd name="T35" fmla="*/ 397 h 624"/>
                  <a:gd name="T36" fmla="*/ 397 w 737"/>
                  <a:gd name="T37" fmla="*/ 453 h 624"/>
                  <a:gd name="T38" fmla="*/ 454 w 737"/>
                  <a:gd name="T39" fmla="*/ 453 h 624"/>
                  <a:gd name="T40" fmla="*/ 454 w 737"/>
                  <a:gd name="T41" fmla="*/ 624 h 624"/>
                  <a:gd name="T42" fmla="*/ 681 w 737"/>
                  <a:gd name="T43" fmla="*/ 624 h 624"/>
                  <a:gd name="T44" fmla="*/ 681 w 737"/>
                  <a:gd name="T45" fmla="*/ 397 h 624"/>
                  <a:gd name="T46" fmla="*/ 737 w 737"/>
                  <a:gd name="T47" fmla="*/ 397 h 624"/>
                  <a:gd name="T48" fmla="*/ 737 w 737"/>
                  <a:gd name="T49" fmla="*/ 283 h 624"/>
                  <a:gd name="T50" fmla="*/ 624 w 737"/>
                  <a:gd name="T51" fmla="*/ 283 h 624"/>
                  <a:gd name="T52" fmla="*/ 624 w 737"/>
                  <a:gd name="T53" fmla="*/ 170 h 624"/>
                  <a:gd name="T54" fmla="*/ 681 w 737"/>
                  <a:gd name="T55" fmla="*/ 170 h 624"/>
                  <a:gd name="T56" fmla="*/ 681 w 737"/>
                  <a:gd name="T57" fmla="*/ 113 h 624"/>
                  <a:gd name="T58" fmla="*/ 624 w 737"/>
                  <a:gd name="T59" fmla="*/ 113 h 624"/>
                  <a:gd name="T60" fmla="*/ 624 w 737"/>
                  <a:gd name="T61" fmla="*/ 57 h 624"/>
                  <a:gd name="T62" fmla="*/ 624 w 737"/>
                  <a:gd name="T63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37" h="624">
                    <a:moveTo>
                      <a:pt x="624" y="0"/>
                    </a:moveTo>
                    <a:lnTo>
                      <a:pt x="454" y="0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284" y="170"/>
                    </a:lnTo>
                    <a:lnTo>
                      <a:pt x="284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283"/>
                    </a:lnTo>
                    <a:lnTo>
                      <a:pt x="227" y="283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397"/>
                    </a:lnTo>
                    <a:lnTo>
                      <a:pt x="397" y="397"/>
                    </a:lnTo>
                    <a:lnTo>
                      <a:pt x="397" y="453"/>
                    </a:lnTo>
                    <a:lnTo>
                      <a:pt x="454" y="453"/>
                    </a:lnTo>
                    <a:lnTo>
                      <a:pt x="454" y="624"/>
                    </a:lnTo>
                    <a:lnTo>
                      <a:pt x="681" y="624"/>
                    </a:lnTo>
                    <a:lnTo>
                      <a:pt x="681" y="397"/>
                    </a:lnTo>
                    <a:lnTo>
                      <a:pt x="737" y="397"/>
                    </a:lnTo>
                    <a:lnTo>
                      <a:pt x="737" y="283"/>
                    </a:lnTo>
                    <a:lnTo>
                      <a:pt x="624" y="283"/>
                    </a:lnTo>
                    <a:lnTo>
                      <a:pt x="624" y="170"/>
                    </a:lnTo>
                    <a:lnTo>
                      <a:pt x="681" y="170"/>
                    </a:lnTo>
                    <a:lnTo>
                      <a:pt x="681" y="113"/>
                    </a:lnTo>
                    <a:lnTo>
                      <a:pt x="624" y="113"/>
                    </a:lnTo>
                    <a:lnTo>
                      <a:pt x="624" y="57"/>
                    </a:lnTo>
                    <a:lnTo>
                      <a:pt x="62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66" name="Freeform 62"/>
              <p:cNvSpPr>
                <a:spLocks/>
              </p:cNvSpPr>
              <p:nvPr/>
            </p:nvSpPr>
            <p:spPr bwMode="auto">
              <a:xfrm>
                <a:off x="11261725" y="3000375"/>
                <a:ext cx="809625" cy="630238"/>
              </a:xfrm>
              <a:custGeom>
                <a:avLst/>
                <a:gdLst>
                  <a:gd name="T0" fmla="*/ 57 w 510"/>
                  <a:gd name="T1" fmla="*/ 397 h 397"/>
                  <a:gd name="T2" fmla="*/ 170 w 510"/>
                  <a:gd name="T3" fmla="*/ 397 h 397"/>
                  <a:gd name="T4" fmla="*/ 170 w 510"/>
                  <a:gd name="T5" fmla="*/ 340 h 397"/>
                  <a:gd name="T6" fmla="*/ 227 w 510"/>
                  <a:gd name="T7" fmla="*/ 340 h 397"/>
                  <a:gd name="T8" fmla="*/ 227 w 510"/>
                  <a:gd name="T9" fmla="*/ 227 h 397"/>
                  <a:gd name="T10" fmla="*/ 340 w 510"/>
                  <a:gd name="T11" fmla="*/ 227 h 397"/>
                  <a:gd name="T12" fmla="*/ 340 w 510"/>
                  <a:gd name="T13" fmla="*/ 170 h 397"/>
                  <a:gd name="T14" fmla="*/ 397 w 510"/>
                  <a:gd name="T15" fmla="*/ 170 h 397"/>
                  <a:gd name="T16" fmla="*/ 397 w 510"/>
                  <a:gd name="T17" fmla="*/ 113 h 397"/>
                  <a:gd name="T18" fmla="*/ 510 w 510"/>
                  <a:gd name="T19" fmla="*/ 113 h 397"/>
                  <a:gd name="T20" fmla="*/ 510 w 510"/>
                  <a:gd name="T21" fmla="*/ 0 h 397"/>
                  <a:gd name="T22" fmla="*/ 340 w 510"/>
                  <a:gd name="T23" fmla="*/ 0 h 397"/>
                  <a:gd name="T24" fmla="*/ 340 w 510"/>
                  <a:gd name="T25" fmla="*/ 57 h 397"/>
                  <a:gd name="T26" fmla="*/ 227 w 510"/>
                  <a:gd name="T27" fmla="*/ 57 h 397"/>
                  <a:gd name="T28" fmla="*/ 227 w 510"/>
                  <a:gd name="T29" fmla="*/ 113 h 397"/>
                  <a:gd name="T30" fmla="*/ 113 w 510"/>
                  <a:gd name="T31" fmla="*/ 113 h 397"/>
                  <a:gd name="T32" fmla="*/ 113 w 510"/>
                  <a:gd name="T33" fmla="*/ 170 h 397"/>
                  <a:gd name="T34" fmla="*/ 57 w 510"/>
                  <a:gd name="T35" fmla="*/ 170 h 397"/>
                  <a:gd name="T36" fmla="*/ 57 w 510"/>
                  <a:gd name="T37" fmla="*/ 227 h 397"/>
                  <a:gd name="T38" fmla="*/ 0 w 510"/>
                  <a:gd name="T39" fmla="*/ 227 h 397"/>
                  <a:gd name="T40" fmla="*/ 0 w 510"/>
                  <a:gd name="T41" fmla="*/ 283 h 397"/>
                  <a:gd name="T42" fmla="*/ 57 w 510"/>
                  <a:gd name="T43" fmla="*/ 283 h 397"/>
                  <a:gd name="T44" fmla="*/ 57 w 510"/>
                  <a:gd name="T45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0" h="397">
                    <a:moveTo>
                      <a:pt x="57" y="397"/>
                    </a:moveTo>
                    <a:lnTo>
                      <a:pt x="170" y="397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510" y="113"/>
                    </a:lnTo>
                    <a:lnTo>
                      <a:pt x="510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67" name="Freeform 63"/>
              <p:cNvSpPr>
                <a:spLocks/>
              </p:cNvSpPr>
              <p:nvPr/>
            </p:nvSpPr>
            <p:spPr bwMode="auto">
              <a:xfrm>
                <a:off x="10991850" y="2370138"/>
                <a:ext cx="1439863" cy="809625"/>
              </a:xfrm>
              <a:custGeom>
                <a:avLst/>
                <a:gdLst>
                  <a:gd name="T0" fmla="*/ 113 w 907"/>
                  <a:gd name="T1" fmla="*/ 510 h 510"/>
                  <a:gd name="T2" fmla="*/ 283 w 907"/>
                  <a:gd name="T3" fmla="*/ 510 h 510"/>
                  <a:gd name="T4" fmla="*/ 283 w 907"/>
                  <a:gd name="T5" fmla="*/ 454 h 510"/>
                  <a:gd name="T6" fmla="*/ 340 w 907"/>
                  <a:gd name="T7" fmla="*/ 454 h 510"/>
                  <a:gd name="T8" fmla="*/ 340 w 907"/>
                  <a:gd name="T9" fmla="*/ 397 h 510"/>
                  <a:gd name="T10" fmla="*/ 453 w 907"/>
                  <a:gd name="T11" fmla="*/ 397 h 510"/>
                  <a:gd name="T12" fmla="*/ 453 w 907"/>
                  <a:gd name="T13" fmla="*/ 340 h 510"/>
                  <a:gd name="T14" fmla="*/ 907 w 907"/>
                  <a:gd name="T15" fmla="*/ 340 h 510"/>
                  <a:gd name="T16" fmla="*/ 907 w 907"/>
                  <a:gd name="T17" fmla="*/ 284 h 510"/>
                  <a:gd name="T18" fmla="*/ 850 w 907"/>
                  <a:gd name="T19" fmla="*/ 284 h 510"/>
                  <a:gd name="T20" fmla="*/ 850 w 907"/>
                  <a:gd name="T21" fmla="*/ 227 h 510"/>
                  <a:gd name="T22" fmla="*/ 794 w 907"/>
                  <a:gd name="T23" fmla="*/ 227 h 510"/>
                  <a:gd name="T24" fmla="*/ 794 w 907"/>
                  <a:gd name="T25" fmla="*/ 170 h 510"/>
                  <a:gd name="T26" fmla="*/ 737 w 907"/>
                  <a:gd name="T27" fmla="*/ 170 h 510"/>
                  <a:gd name="T28" fmla="*/ 737 w 907"/>
                  <a:gd name="T29" fmla="*/ 113 h 510"/>
                  <a:gd name="T30" fmla="*/ 680 w 907"/>
                  <a:gd name="T31" fmla="*/ 113 h 510"/>
                  <a:gd name="T32" fmla="*/ 680 w 907"/>
                  <a:gd name="T33" fmla="*/ 57 h 510"/>
                  <a:gd name="T34" fmla="*/ 567 w 907"/>
                  <a:gd name="T35" fmla="*/ 57 h 510"/>
                  <a:gd name="T36" fmla="*/ 567 w 907"/>
                  <a:gd name="T37" fmla="*/ 0 h 510"/>
                  <a:gd name="T38" fmla="*/ 227 w 907"/>
                  <a:gd name="T39" fmla="*/ 0 h 510"/>
                  <a:gd name="T40" fmla="*/ 227 w 907"/>
                  <a:gd name="T41" fmla="*/ 57 h 510"/>
                  <a:gd name="T42" fmla="*/ 170 w 907"/>
                  <a:gd name="T43" fmla="*/ 57 h 510"/>
                  <a:gd name="T44" fmla="*/ 170 w 907"/>
                  <a:gd name="T45" fmla="*/ 170 h 510"/>
                  <a:gd name="T46" fmla="*/ 56 w 907"/>
                  <a:gd name="T47" fmla="*/ 170 h 510"/>
                  <a:gd name="T48" fmla="*/ 56 w 907"/>
                  <a:gd name="T49" fmla="*/ 227 h 510"/>
                  <a:gd name="T50" fmla="*/ 0 w 907"/>
                  <a:gd name="T51" fmla="*/ 227 h 510"/>
                  <a:gd name="T52" fmla="*/ 0 w 907"/>
                  <a:gd name="T53" fmla="*/ 397 h 510"/>
                  <a:gd name="T54" fmla="*/ 56 w 907"/>
                  <a:gd name="T55" fmla="*/ 397 h 510"/>
                  <a:gd name="T56" fmla="*/ 56 w 907"/>
                  <a:gd name="T57" fmla="*/ 454 h 510"/>
                  <a:gd name="T58" fmla="*/ 113 w 907"/>
                  <a:gd name="T59" fmla="*/ 454 h 510"/>
                  <a:gd name="T60" fmla="*/ 113 w 907"/>
                  <a:gd name="T61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07" h="510">
                    <a:moveTo>
                      <a:pt x="113" y="510"/>
                    </a:moveTo>
                    <a:lnTo>
                      <a:pt x="283" y="510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453" y="397"/>
                    </a:lnTo>
                    <a:lnTo>
                      <a:pt x="453" y="340"/>
                    </a:lnTo>
                    <a:lnTo>
                      <a:pt x="907" y="340"/>
                    </a:lnTo>
                    <a:lnTo>
                      <a:pt x="907" y="284"/>
                    </a:lnTo>
                    <a:lnTo>
                      <a:pt x="850" y="284"/>
                    </a:lnTo>
                    <a:lnTo>
                      <a:pt x="850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737" y="170"/>
                    </a:lnTo>
                    <a:lnTo>
                      <a:pt x="737" y="113"/>
                    </a:lnTo>
                    <a:lnTo>
                      <a:pt x="680" y="113"/>
                    </a:lnTo>
                    <a:lnTo>
                      <a:pt x="680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70"/>
                    </a:lnTo>
                    <a:lnTo>
                      <a:pt x="56" y="170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56" y="397"/>
                    </a:lnTo>
                    <a:lnTo>
                      <a:pt x="56" y="454"/>
                    </a:lnTo>
                    <a:lnTo>
                      <a:pt x="113" y="454"/>
                    </a:lnTo>
                    <a:lnTo>
                      <a:pt x="113" y="51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2" name="グループ化 1"/>
            <p:cNvGrpSpPr/>
            <p:nvPr/>
          </p:nvGrpSpPr>
          <p:grpSpPr>
            <a:xfrm>
              <a:off x="2059215" y="149679"/>
              <a:ext cx="3858759" cy="2314348"/>
              <a:chOff x="2349500" y="209550"/>
              <a:chExt cx="5402263" cy="3240088"/>
            </a:xfrm>
          </p:grpSpPr>
          <p:sp>
            <p:nvSpPr>
              <p:cNvPr id="21531" name="Freeform 27"/>
              <p:cNvSpPr>
                <a:spLocks/>
              </p:cNvSpPr>
              <p:nvPr/>
            </p:nvSpPr>
            <p:spPr bwMode="auto">
              <a:xfrm>
                <a:off x="6040438" y="1379538"/>
                <a:ext cx="1081088" cy="1260475"/>
              </a:xfrm>
              <a:custGeom>
                <a:avLst/>
                <a:gdLst>
                  <a:gd name="T0" fmla="*/ 57 w 681"/>
                  <a:gd name="T1" fmla="*/ 681 h 794"/>
                  <a:gd name="T2" fmla="*/ 114 w 681"/>
                  <a:gd name="T3" fmla="*/ 681 h 794"/>
                  <a:gd name="T4" fmla="*/ 114 w 681"/>
                  <a:gd name="T5" fmla="*/ 794 h 794"/>
                  <a:gd name="T6" fmla="*/ 340 w 681"/>
                  <a:gd name="T7" fmla="*/ 794 h 794"/>
                  <a:gd name="T8" fmla="*/ 340 w 681"/>
                  <a:gd name="T9" fmla="*/ 681 h 794"/>
                  <a:gd name="T10" fmla="*/ 397 w 681"/>
                  <a:gd name="T11" fmla="*/ 681 h 794"/>
                  <a:gd name="T12" fmla="*/ 397 w 681"/>
                  <a:gd name="T13" fmla="*/ 624 h 794"/>
                  <a:gd name="T14" fmla="*/ 511 w 681"/>
                  <a:gd name="T15" fmla="*/ 624 h 794"/>
                  <a:gd name="T16" fmla="*/ 511 w 681"/>
                  <a:gd name="T17" fmla="*/ 511 h 794"/>
                  <a:gd name="T18" fmla="*/ 681 w 681"/>
                  <a:gd name="T19" fmla="*/ 511 h 794"/>
                  <a:gd name="T20" fmla="*/ 681 w 681"/>
                  <a:gd name="T21" fmla="*/ 284 h 794"/>
                  <a:gd name="T22" fmla="*/ 567 w 681"/>
                  <a:gd name="T23" fmla="*/ 284 h 794"/>
                  <a:gd name="T24" fmla="*/ 567 w 681"/>
                  <a:gd name="T25" fmla="*/ 170 h 794"/>
                  <a:gd name="T26" fmla="*/ 454 w 681"/>
                  <a:gd name="T27" fmla="*/ 170 h 794"/>
                  <a:gd name="T28" fmla="*/ 454 w 681"/>
                  <a:gd name="T29" fmla="*/ 114 h 794"/>
                  <a:gd name="T30" fmla="*/ 397 w 681"/>
                  <a:gd name="T31" fmla="*/ 114 h 794"/>
                  <a:gd name="T32" fmla="*/ 397 w 681"/>
                  <a:gd name="T33" fmla="*/ 57 h 794"/>
                  <a:gd name="T34" fmla="*/ 284 w 681"/>
                  <a:gd name="T35" fmla="*/ 57 h 794"/>
                  <a:gd name="T36" fmla="*/ 284 w 681"/>
                  <a:gd name="T37" fmla="*/ 0 h 794"/>
                  <a:gd name="T38" fmla="*/ 170 w 681"/>
                  <a:gd name="T39" fmla="*/ 0 h 794"/>
                  <a:gd name="T40" fmla="*/ 170 w 681"/>
                  <a:gd name="T41" fmla="*/ 57 h 794"/>
                  <a:gd name="T42" fmla="*/ 114 w 681"/>
                  <a:gd name="T43" fmla="*/ 57 h 794"/>
                  <a:gd name="T44" fmla="*/ 114 w 681"/>
                  <a:gd name="T45" fmla="*/ 170 h 794"/>
                  <a:gd name="T46" fmla="*/ 57 w 681"/>
                  <a:gd name="T47" fmla="*/ 170 h 794"/>
                  <a:gd name="T48" fmla="*/ 57 w 681"/>
                  <a:gd name="T49" fmla="*/ 397 h 794"/>
                  <a:gd name="T50" fmla="*/ 114 w 681"/>
                  <a:gd name="T51" fmla="*/ 397 h 794"/>
                  <a:gd name="T52" fmla="*/ 114 w 681"/>
                  <a:gd name="T53" fmla="*/ 454 h 794"/>
                  <a:gd name="T54" fmla="*/ 0 w 681"/>
                  <a:gd name="T55" fmla="*/ 454 h 794"/>
                  <a:gd name="T56" fmla="*/ 0 w 681"/>
                  <a:gd name="T57" fmla="*/ 681 h 794"/>
                  <a:gd name="T58" fmla="*/ 57 w 681"/>
                  <a:gd name="T59" fmla="*/ 681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81" h="794">
                    <a:moveTo>
                      <a:pt x="57" y="681"/>
                    </a:moveTo>
                    <a:lnTo>
                      <a:pt x="114" y="681"/>
                    </a:lnTo>
                    <a:lnTo>
                      <a:pt x="114" y="794"/>
                    </a:lnTo>
                    <a:lnTo>
                      <a:pt x="340" y="794"/>
                    </a:lnTo>
                    <a:lnTo>
                      <a:pt x="340" y="681"/>
                    </a:lnTo>
                    <a:lnTo>
                      <a:pt x="397" y="681"/>
                    </a:lnTo>
                    <a:lnTo>
                      <a:pt x="397" y="624"/>
                    </a:lnTo>
                    <a:lnTo>
                      <a:pt x="511" y="624"/>
                    </a:lnTo>
                    <a:lnTo>
                      <a:pt x="511" y="511"/>
                    </a:lnTo>
                    <a:lnTo>
                      <a:pt x="681" y="511"/>
                    </a:lnTo>
                    <a:lnTo>
                      <a:pt x="681" y="284"/>
                    </a:lnTo>
                    <a:lnTo>
                      <a:pt x="567" y="284"/>
                    </a:lnTo>
                    <a:lnTo>
                      <a:pt x="567" y="170"/>
                    </a:lnTo>
                    <a:lnTo>
                      <a:pt x="454" y="170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681"/>
                    </a:lnTo>
                    <a:lnTo>
                      <a:pt x="57" y="68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32" name="Freeform 28"/>
              <p:cNvSpPr>
                <a:spLocks/>
              </p:cNvSpPr>
              <p:nvPr/>
            </p:nvSpPr>
            <p:spPr bwMode="auto">
              <a:xfrm>
                <a:off x="6310313" y="2009775"/>
                <a:ext cx="1441450" cy="1169988"/>
              </a:xfrm>
              <a:custGeom>
                <a:avLst/>
                <a:gdLst>
                  <a:gd name="T0" fmla="*/ 794 w 908"/>
                  <a:gd name="T1" fmla="*/ 567 h 737"/>
                  <a:gd name="T2" fmla="*/ 624 w 908"/>
                  <a:gd name="T3" fmla="*/ 567 h 737"/>
                  <a:gd name="T4" fmla="*/ 624 w 908"/>
                  <a:gd name="T5" fmla="*/ 511 h 737"/>
                  <a:gd name="T6" fmla="*/ 511 w 908"/>
                  <a:gd name="T7" fmla="*/ 511 h 737"/>
                  <a:gd name="T8" fmla="*/ 511 w 908"/>
                  <a:gd name="T9" fmla="*/ 681 h 737"/>
                  <a:gd name="T10" fmla="*/ 284 w 908"/>
                  <a:gd name="T11" fmla="*/ 681 h 737"/>
                  <a:gd name="T12" fmla="*/ 284 w 908"/>
                  <a:gd name="T13" fmla="*/ 737 h 737"/>
                  <a:gd name="T14" fmla="*/ 170 w 908"/>
                  <a:gd name="T15" fmla="*/ 737 h 737"/>
                  <a:gd name="T16" fmla="*/ 170 w 908"/>
                  <a:gd name="T17" fmla="*/ 511 h 737"/>
                  <a:gd name="T18" fmla="*/ 114 w 908"/>
                  <a:gd name="T19" fmla="*/ 511 h 737"/>
                  <a:gd name="T20" fmla="*/ 114 w 908"/>
                  <a:gd name="T21" fmla="*/ 454 h 737"/>
                  <a:gd name="T22" fmla="*/ 0 w 908"/>
                  <a:gd name="T23" fmla="*/ 454 h 737"/>
                  <a:gd name="T24" fmla="*/ 0 w 908"/>
                  <a:gd name="T25" fmla="*/ 397 h 737"/>
                  <a:gd name="T26" fmla="*/ 170 w 908"/>
                  <a:gd name="T27" fmla="*/ 397 h 737"/>
                  <a:gd name="T28" fmla="*/ 170 w 908"/>
                  <a:gd name="T29" fmla="*/ 284 h 737"/>
                  <a:gd name="T30" fmla="*/ 227 w 908"/>
                  <a:gd name="T31" fmla="*/ 284 h 737"/>
                  <a:gd name="T32" fmla="*/ 227 w 908"/>
                  <a:gd name="T33" fmla="*/ 227 h 737"/>
                  <a:gd name="T34" fmla="*/ 341 w 908"/>
                  <a:gd name="T35" fmla="*/ 227 h 737"/>
                  <a:gd name="T36" fmla="*/ 341 w 908"/>
                  <a:gd name="T37" fmla="*/ 114 h 737"/>
                  <a:gd name="T38" fmla="*/ 511 w 908"/>
                  <a:gd name="T39" fmla="*/ 114 h 737"/>
                  <a:gd name="T40" fmla="*/ 511 w 908"/>
                  <a:gd name="T41" fmla="*/ 0 h 737"/>
                  <a:gd name="T42" fmla="*/ 624 w 908"/>
                  <a:gd name="T43" fmla="*/ 0 h 737"/>
                  <a:gd name="T44" fmla="*/ 624 w 908"/>
                  <a:gd name="T45" fmla="*/ 114 h 737"/>
                  <a:gd name="T46" fmla="*/ 681 w 908"/>
                  <a:gd name="T47" fmla="*/ 114 h 737"/>
                  <a:gd name="T48" fmla="*/ 681 w 908"/>
                  <a:gd name="T49" fmla="*/ 170 h 737"/>
                  <a:gd name="T50" fmla="*/ 737 w 908"/>
                  <a:gd name="T51" fmla="*/ 170 h 737"/>
                  <a:gd name="T52" fmla="*/ 737 w 908"/>
                  <a:gd name="T53" fmla="*/ 227 h 737"/>
                  <a:gd name="T54" fmla="*/ 794 w 908"/>
                  <a:gd name="T55" fmla="*/ 227 h 737"/>
                  <a:gd name="T56" fmla="*/ 794 w 908"/>
                  <a:gd name="T57" fmla="*/ 284 h 737"/>
                  <a:gd name="T58" fmla="*/ 851 w 908"/>
                  <a:gd name="T59" fmla="*/ 284 h 737"/>
                  <a:gd name="T60" fmla="*/ 851 w 908"/>
                  <a:gd name="T61" fmla="*/ 340 h 737"/>
                  <a:gd name="T62" fmla="*/ 908 w 908"/>
                  <a:gd name="T63" fmla="*/ 340 h 737"/>
                  <a:gd name="T64" fmla="*/ 908 w 908"/>
                  <a:gd name="T65" fmla="*/ 454 h 737"/>
                  <a:gd name="T66" fmla="*/ 851 w 908"/>
                  <a:gd name="T67" fmla="*/ 454 h 737"/>
                  <a:gd name="T68" fmla="*/ 851 w 908"/>
                  <a:gd name="T69" fmla="*/ 511 h 737"/>
                  <a:gd name="T70" fmla="*/ 794 w 908"/>
                  <a:gd name="T71" fmla="*/ 511 h 737"/>
                  <a:gd name="T72" fmla="*/ 794 w 908"/>
                  <a:gd name="T73" fmla="*/ 56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08" h="737">
                    <a:moveTo>
                      <a:pt x="794" y="567"/>
                    </a:moveTo>
                    <a:lnTo>
                      <a:pt x="624" y="567"/>
                    </a:lnTo>
                    <a:lnTo>
                      <a:pt x="624" y="511"/>
                    </a:lnTo>
                    <a:lnTo>
                      <a:pt x="511" y="511"/>
                    </a:lnTo>
                    <a:lnTo>
                      <a:pt x="511" y="681"/>
                    </a:lnTo>
                    <a:lnTo>
                      <a:pt x="284" y="681"/>
                    </a:lnTo>
                    <a:lnTo>
                      <a:pt x="284" y="737"/>
                    </a:lnTo>
                    <a:lnTo>
                      <a:pt x="170" y="737"/>
                    </a:lnTo>
                    <a:lnTo>
                      <a:pt x="170" y="511"/>
                    </a:lnTo>
                    <a:lnTo>
                      <a:pt x="114" y="511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397"/>
                    </a:lnTo>
                    <a:lnTo>
                      <a:pt x="170" y="397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114"/>
                    </a:lnTo>
                    <a:lnTo>
                      <a:pt x="511" y="114"/>
                    </a:lnTo>
                    <a:lnTo>
                      <a:pt x="511" y="0"/>
                    </a:lnTo>
                    <a:lnTo>
                      <a:pt x="624" y="0"/>
                    </a:lnTo>
                    <a:lnTo>
                      <a:pt x="624" y="114"/>
                    </a:lnTo>
                    <a:lnTo>
                      <a:pt x="681" y="114"/>
                    </a:lnTo>
                    <a:lnTo>
                      <a:pt x="681" y="170"/>
                    </a:lnTo>
                    <a:lnTo>
                      <a:pt x="737" y="170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284"/>
                    </a:lnTo>
                    <a:lnTo>
                      <a:pt x="851" y="284"/>
                    </a:lnTo>
                    <a:lnTo>
                      <a:pt x="851" y="340"/>
                    </a:lnTo>
                    <a:lnTo>
                      <a:pt x="908" y="340"/>
                    </a:lnTo>
                    <a:lnTo>
                      <a:pt x="908" y="454"/>
                    </a:lnTo>
                    <a:lnTo>
                      <a:pt x="851" y="454"/>
                    </a:lnTo>
                    <a:lnTo>
                      <a:pt x="851" y="511"/>
                    </a:lnTo>
                    <a:lnTo>
                      <a:pt x="794" y="511"/>
                    </a:lnTo>
                    <a:lnTo>
                      <a:pt x="794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68" name="Freeform 64"/>
              <p:cNvSpPr>
                <a:spLocks/>
              </p:cNvSpPr>
              <p:nvPr/>
            </p:nvSpPr>
            <p:spPr bwMode="auto">
              <a:xfrm>
                <a:off x="2349500" y="209550"/>
                <a:ext cx="3960813" cy="3240088"/>
              </a:xfrm>
              <a:custGeom>
                <a:avLst/>
                <a:gdLst>
                  <a:gd name="T0" fmla="*/ 0 w 2495"/>
                  <a:gd name="T1" fmla="*/ 1758 h 2041"/>
                  <a:gd name="T2" fmla="*/ 57 w 2495"/>
                  <a:gd name="T3" fmla="*/ 1871 h 2041"/>
                  <a:gd name="T4" fmla="*/ 227 w 2495"/>
                  <a:gd name="T5" fmla="*/ 1928 h 2041"/>
                  <a:gd name="T6" fmla="*/ 284 w 2495"/>
                  <a:gd name="T7" fmla="*/ 1985 h 2041"/>
                  <a:gd name="T8" fmla="*/ 341 w 2495"/>
                  <a:gd name="T9" fmla="*/ 2041 h 2041"/>
                  <a:gd name="T10" fmla="*/ 511 w 2495"/>
                  <a:gd name="T11" fmla="*/ 1985 h 2041"/>
                  <a:gd name="T12" fmla="*/ 681 w 2495"/>
                  <a:gd name="T13" fmla="*/ 2041 h 2041"/>
                  <a:gd name="T14" fmla="*/ 908 w 2495"/>
                  <a:gd name="T15" fmla="*/ 1928 h 2041"/>
                  <a:gd name="T16" fmla="*/ 964 w 2495"/>
                  <a:gd name="T17" fmla="*/ 1815 h 2041"/>
                  <a:gd name="T18" fmla="*/ 1021 w 2495"/>
                  <a:gd name="T19" fmla="*/ 1758 h 2041"/>
                  <a:gd name="T20" fmla="*/ 1191 w 2495"/>
                  <a:gd name="T21" fmla="*/ 1645 h 2041"/>
                  <a:gd name="T22" fmla="*/ 1248 w 2495"/>
                  <a:gd name="T23" fmla="*/ 1588 h 2041"/>
                  <a:gd name="T24" fmla="*/ 1305 w 2495"/>
                  <a:gd name="T25" fmla="*/ 1474 h 2041"/>
                  <a:gd name="T26" fmla="*/ 1475 w 2495"/>
                  <a:gd name="T27" fmla="*/ 1418 h 2041"/>
                  <a:gd name="T28" fmla="*/ 1588 w 2495"/>
                  <a:gd name="T29" fmla="*/ 1304 h 2041"/>
                  <a:gd name="T30" fmla="*/ 1701 w 2495"/>
                  <a:gd name="T31" fmla="*/ 1248 h 2041"/>
                  <a:gd name="T32" fmla="*/ 2042 w 2495"/>
                  <a:gd name="T33" fmla="*/ 1304 h 2041"/>
                  <a:gd name="T34" fmla="*/ 2155 w 2495"/>
                  <a:gd name="T35" fmla="*/ 1361 h 2041"/>
                  <a:gd name="T36" fmla="*/ 2325 w 2495"/>
                  <a:gd name="T37" fmla="*/ 1191 h 2041"/>
                  <a:gd name="T38" fmla="*/ 2439 w 2495"/>
                  <a:gd name="T39" fmla="*/ 1134 h 2041"/>
                  <a:gd name="T40" fmla="*/ 2382 w 2495"/>
                  <a:gd name="T41" fmla="*/ 907 h 2041"/>
                  <a:gd name="T42" fmla="*/ 2439 w 2495"/>
                  <a:gd name="T43" fmla="*/ 794 h 2041"/>
                  <a:gd name="T44" fmla="*/ 2495 w 2495"/>
                  <a:gd name="T45" fmla="*/ 737 h 2041"/>
                  <a:gd name="T46" fmla="*/ 2382 w 2495"/>
                  <a:gd name="T47" fmla="*/ 681 h 2041"/>
                  <a:gd name="T48" fmla="*/ 1985 w 2495"/>
                  <a:gd name="T49" fmla="*/ 624 h 2041"/>
                  <a:gd name="T50" fmla="*/ 1701 w 2495"/>
                  <a:gd name="T51" fmla="*/ 681 h 2041"/>
                  <a:gd name="T52" fmla="*/ 1475 w 2495"/>
                  <a:gd name="T53" fmla="*/ 624 h 2041"/>
                  <a:gd name="T54" fmla="*/ 1418 w 2495"/>
                  <a:gd name="T55" fmla="*/ 511 h 2041"/>
                  <a:gd name="T56" fmla="*/ 1361 w 2495"/>
                  <a:gd name="T57" fmla="*/ 454 h 2041"/>
                  <a:gd name="T58" fmla="*/ 1305 w 2495"/>
                  <a:gd name="T59" fmla="*/ 284 h 2041"/>
                  <a:gd name="T60" fmla="*/ 1248 w 2495"/>
                  <a:gd name="T61" fmla="*/ 170 h 2041"/>
                  <a:gd name="T62" fmla="*/ 1078 w 2495"/>
                  <a:gd name="T63" fmla="*/ 227 h 2041"/>
                  <a:gd name="T64" fmla="*/ 908 w 2495"/>
                  <a:gd name="T65" fmla="*/ 170 h 2041"/>
                  <a:gd name="T66" fmla="*/ 851 w 2495"/>
                  <a:gd name="T67" fmla="*/ 57 h 2041"/>
                  <a:gd name="T68" fmla="*/ 794 w 2495"/>
                  <a:gd name="T69" fmla="*/ 0 h 2041"/>
                  <a:gd name="T70" fmla="*/ 511 w 2495"/>
                  <a:gd name="T71" fmla="*/ 57 h 2041"/>
                  <a:gd name="T72" fmla="*/ 454 w 2495"/>
                  <a:gd name="T73" fmla="*/ 227 h 2041"/>
                  <a:gd name="T74" fmla="*/ 511 w 2495"/>
                  <a:gd name="T75" fmla="*/ 340 h 2041"/>
                  <a:gd name="T76" fmla="*/ 454 w 2495"/>
                  <a:gd name="T77" fmla="*/ 511 h 2041"/>
                  <a:gd name="T78" fmla="*/ 511 w 2495"/>
                  <a:gd name="T79" fmla="*/ 567 h 2041"/>
                  <a:gd name="T80" fmla="*/ 567 w 2495"/>
                  <a:gd name="T81" fmla="*/ 681 h 2041"/>
                  <a:gd name="T82" fmla="*/ 511 w 2495"/>
                  <a:gd name="T83" fmla="*/ 851 h 2041"/>
                  <a:gd name="T84" fmla="*/ 454 w 2495"/>
                  <a:gd name="T85" fmla="*/ 907 h 2041"/>
                  <a:gd name="T86" fmla="*/ 511 w 2495"/>
                  <a:gd name="T87" fmla="*/ 1191 h 2041"/>
                  <a:gd name="T88" fmla="*/ 454 w 2495"/>
                  <a:gd name="T89" fmla="*/ 1248 h 2041"/>
                  <a:gd name="T90" fmla="*/ 397 w 2495"/>
                  <a:gd name="T91" fmla="*/ 1418 h 2041"/>
                  <a:gd name="T92" fmla="*/ 341 w 2495"/>
                  <a:gd name="T93" fmla="*/ 1474 h 2041"/>
                  <a:gd name="T94" fmla="*/ 284 w 2495"/>
                  <a:gd name="T95" fmla="*/ 1531 h 2041"/>
                  <a:gd name="T96" fmla="*/ 171 w 2495"/>
                  <a:gd name="T97" fmla="*/ 1588 h 2041"/>
                  <a:gd name="T98" fmla="*/ 0 w 2495"/>
                  <a:gd name="T99" fmla="*/ 1701 h 2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495" h="2041">
                    <a:moveTo>
                      <a:pt x="0" y="1701"/>
                    </a:moveTo>
                    <a:lnTo>
                      <a:pt x="0" y="1758"/>
                    </a:lnTo>
                    <a:lnTo>
                      <a:pt x="57" y="1758"/>
                    </a:lnTo>
                    <a:lnTo>
                      <a:pt x="57" y="1871"/>
                    </a:lnTo>
                    <a:lnTo>
                      <a:pt x="227" y="1871"/>
                    </a:lnTo>
                    <a:lnTo>
                      <a:pt x="227" y="1928"/>
                    </a:lnTo>
                    <a:lnTo>
                      <a:pt x="284" y="1928"/>
                    </a:lnTo>
                    <a:lnTo>
                      <a:pt x="284" y="1985"/>
                    </a:lnTo>
                    <a:lnTo>
                      <a:pt x="341" y="1985"/>
                    </a:lnTo>
                    <a:lnTo>
                      <a:pt x="341" y="2041"/>
                    </a:lnTo>
                    <a:lnTo>
                      <a:pt x="511" y="2041"/>
                    </a:lnTo>
                    <a:lnTo>
                      <a:pt x="511" y="1985"/>
                    </a:lnTo>
                    <a:lnTo>
                      <a:pt x="681" y="1985"/>
                    </a:lnTo>
                    <a:lnTo>
                      <a:pt x="681" y="2041"/>
                    </a:lnTo>
                    <a:lnTo>
                      <a:pt x="908" y="2041"/>
                    </a:lnTo>
                    <a:lnTo>
                      <a:pt x="908" y="1928"/>
                    </a:lnTo>
                    <a:lnTo>
                      <a:pt x="964" y="1928"/>
                    </a:lnTo>
                    <a:lnTo>
                      <a:pt x="964" y="1815"/>
                    </a:lnTo>
                    <a:lnTo>
                      <a:pt x="1021" y="1815"/>
                    </a:lnTo>
                    <a:lnTo>
                      <a:pt x="1021" y="1758"/>
                    </a:lnTo>
                    <a:lnTo>
                      <a:pt x="1191" y="1758"/>
                    </a:lnTo>
                    <a:lnTo>
                      <a:pt x="1191" y="1645"/>
                    </a:lnTo>
                    <a:lnTo>
                      <a:pt x="1248" y="1645"/>
                    </a:lnTo>
                    <a:lnTo>
                      <a:pt x="1248" y="1588"/>
                    </a:lnTo>
                    <a:lnTo>
                      <a:pt x="1305" y="1588"/>
                    </a:lnTo>
                    <a:lnTo>
                      <a:pt x="1305" y="1474"/>
                    </a:lnTo>
                    <a:lnTo>
                      <a:pt x="1475" y="1474"/>
                    </a:lnTo>
                    <a:lnTo>
                      <a:pt x="1475" y="1418"/>
                    </a:lnTo>
                    <a:lnTo>
                      <a:pt x="1588" y="1418"/>
                    </a:lnTo>
                    <a:lnTo>
                      <a:pt x="1588" y="1304"/>
                    </a:lnTo>
                    <a:lnTo>
                      <a:pt x="1701" y="1304"/>
                    </a:lnTo>
                    <a:lnTo>
                      <a:pt x="1701" y="1248"/>
                    </a:lnTo>
                    <a:lnTo>
                      <a:pt x="2042" y="1248"/>
                    </a:lnTo>
                    <a:lnTo>
                      <a:pt x="2042" y="1304"/>
                    </a:lnTo>
                    <a:lnTo>
                      <a:pt x="2155" y="1304"/>
                    </a:lnTo>
                    <a:lnTo>
                      <a:pt x="2155" y="1361"/>
                    </a:lnTo>
                    <a:lnTo>
                      <a:pt x="2325" y="1361"/>
                    </a:lnTo>
                    <a:lnTo>
                      <a:pt x="2325" y="1191"/>
                    </a:lnTo>
                    <a:lnTo>
                      <a:pt x="2439" y="1191"/>
                    </a:lnTo>
                    <a:lnTo>
                      <a:pt x="2439" y="1134"/>
                    </a:lnTo>
                    <a:lnTo>
                      <a:pt x="2382" y="1134"/>
                    </a:lnTo>
                    <a:lnTo>
                      <a:pt x="2382" y="907"/>
                    </a:lnTo>
                    <a:lnTo>
                      <a:pt x="2439" y="907"/>
                    </a:lnTo>
                    <a:lnTo>
                      <a:pt x="2439" y="794"/>
                    </a:lnTo>
                    <a:lnTo>
                      <a:pt x="2495" y="794"/>
                    </a:lnTo>
                    <a:lnTo>
                      <a:pt x="2495" y="737"/>
                    </a:lnTo>
                    <a:lnTo>
                      <a:pt x="2382" y="737"/>
                    </a:lnTo>
                    <a:lnTo>
                      <a:pt x="2382" y="681"/>
                    </a:lnTo>
                    <a:lnTo>
                      <a:pt x="1985" y="681"/>
                    </a:lnTo>
                    <a:lnTo>
                      <a:pt x="1985" y="624"/>
                    </a:lnTo>
                    <a:lnTo>
                      <a:pt x="1701" y="624"/>
                    </a:lnTo>
                    <a:lnTo>
                      <a:pt x="1701" y="681"/>
                    </a:lnTo>
                    <a:lnTo>
                      <a:pt x="1475" y="681"/>
                    </a:lnTo>
                    <a:lnTo>
                      <a:pt x="1475" y="624"/>
                    </a:lnTo>
                    <a:lnTo>
                      <a:pt x="1418" y="624"/>
                    </a:lnTo>
                    <a:lnTo>
                      <a:pt x="1418" y="511"/>
                    </a:lnTo>
                    <a:lnTo>
                      <a:pt x="1361" y="511"/>
                    </a:lnTo>
                    <a:lnTo>
                      <a:pt x="1361" y="454"/>
                    </a:lnTo>
                    <a:lnTo>
                      <a:pt x="1305" y="454"/>
                    </a:lnTo>
                    <a:lnTo>
                      <a:pt x="1305" y="284"/>
                    </a:lnTo>
                    <a:lnTo>
                      <a:pt x="1248" y="284"/>
                    </a:lnTo>
                    <a:lnTo>
                      <a:pt x="1248" y="170"/>
                    </a:lnTo>
                    <a:lnTo>
                      <a:pt x="1078" y="170"/>
                    </a:lnTo>
                    <a:lnTo>
                      <a:pt x="1078" y="227"/>
                    </a:lnTo>
                    <a:lnTo>
                      <a:pt x="908" y="227"/>
                    </a:lnTo>
                    <a:lnTo>
                      <a:pt x="908" y="170"/>
                    </a:lnTo>
                    <a:lnTo>
                      <a:pt x="851" y="170"/>
                    </a:lnTo>
                    <a:lnTo>
                      <a:pt x="851" y="57"/>
                    </a:lnTo>
                    <a:lnTo>
                      <a:pt x="794" y="57"/>
                    </a:lnTo>
                    <a:lnTo>
                      <a:pt x="794" y="0"/>
                    </a:lnTo>
                    <a:lnTo>
                      <a:pt x="511" y="0"/>
                    </a:lnTo>
                    <a:lnTo>
                      <a:pt x="511" y="57"/>
                    </a:lnTo>
                    <a:lnTo>
                      <a:pt x="454" y="57"/>
                    </a:lnTo>
                    <a:lnTo>
                      <a:pt x="454" y="227"/>
                    </a:lnTo>
                    <a:lnTo>
                      <a:pt x="511" y="227"/>
                    </a:lnTo>
                    <a:lnTo>
                      <a:pt x="511" y="340"/>
                    </a:lnTo>
                    <a:lnTo>
                      <a:pt x="454" y="340"/>
                    </a:lnTo>
                    <a:lnTo>
                      <a:pt x="454" y="511"/>
                    </a:lnTo>
                    <a:lnTo>
                      <a:pt x="511" y="511"/>
                    </a:lnTo>
                    <a:lnTo>
                      <a:pt x="511" y="567"/>
                    </a:lnTo>
                    <a:lnTo>
                      <a:pt x="567" y="567"/>
                    </a:lnTo>
                    <a:lnTo>
                      <a:pt x="567" y="681"/>
                    </a:lnTo>
                    <a:lnTo>
                      <a:pt x="511" y="681"/>
                    </a:lnTo>
                    <a:lnTo>
                      <a:pt x="511" y="851"/>
                    </a:lnTo>
                    <a:lnTo>
                      <a:pt x="454" y="851"/>
                    </a:lnTo>
                    <a:lnTo>
                      <a:pt x="454" y="907"/>
                    </a:lnTo>
                    <a:lnTo>
                      <a:pt x="511" y="907"/>
                    </a:lnTo>
                    <a:lnTo>
                      <a:pt x="511" y="1191"/>
                    </a:lnTo>
                    <a:lnTo>
                      <a:pt x="454" y="1191"/>
                    </a:lnTo>
                    <a:lnTo>
                      <a:pt x="454" y="1248"/>
                    </a:lnTo>
                    <a:lnTo>
                      <a:pt x="397" y="1248"/>
                    </a:lnTo>
                    <a:lnTo>
                      <a:pt x="397" y="1418"/>
                    </a:lnTo>
                    <a:lnTo>
                      <a:pt x="341" y="1418"/>
                    </a:lnTo>
                    <a:lnTo>
                      <a:pt x="341" y="1474"/>
                    </a:lnTo>
                    <a:lnTo>
                      <a:pt x="341" y="1531"/>
                    </a:lnTo>
                    <a:lnTo>
                      <a:pt x="284" y="1531"/>
                    </a:lnTo>
                    <a:lnTo>
                      <a:pt x="284" y="1588"/>
                    </a:lnTo>
                    <a:lnTo>
                      <a:pt x="171" y="1588"/>
                    </a:lnTo>
                    <a:lnTo>
                      <a:pt x="171" y="1701"/>
                    </a:lnTo>
                    <a:lnTo>
                      <a:pt x="0" y="170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5981474" y="985385"/>
              <a:ext cx="2508250" cy="3472089"/>
              <a:chOff x="7840663" y="1379538"/>
              <a:chExt cx="3511550" cy="4860925"/>
            </a:xfrm>
          </p:grpSpPr>
          <p:sp>
            <p:nvSpPr>
              <p:cNvPr id="21526" name="Freeform 22"/>
              <p:cNvSpPr>
                <a:spLocks/>
              </p:cNvSpPr>
              <p:nvPr/>
            </p:nvSpPr>
            <p:spPr bwMode="auto">
              <a:xfrm>
                <a:off x="7931150" y="3990975"/>
                <a:ext cx="809625" cy="989013"/>
              </a:xfrm>
              <a:custGeom>
                <a:avLst/>
                <a:gdLst>
                  <a:gd name="T0" fmla="*/ 57 w 510"/>
                  <a:gd name="T1" fmla="*/ 0 h 623"/>
                  <a:gd name="T2" fmla="*/ 57 w 510"/>
                  <a:gd name="T3" fmla="*/ 56 h 623"/>
                  <a:gd name="T4" fmla="*/ 0 w 510"/>
                  <a:gd name="T5" fmla="*/ 56 h 623"/>
                  <a:gd name="T6" fmla="*/ 0 w 510"/>
                  <a:gd name="T7" fmla="*/ 283 h 623"/>
                  <a:gd name="T8" fmla="*/ 57 w 510"/>
                  <a:gd name="T9" fmla="*/ 283 h 623"/>
                  <a:gd name="T10" fmla="*/ 57 w 510"/>
                  <a:gd name="T11" fmla="*/ 623 h 623"/>
                  <a:gd name="T12" fmla="*/ 170 w 510"/>
                  <a:gd name="T13" fmla="*/ 623 h 623"/>
                  <a:gd name="T14" fmla="*/ 170 w 510"/>
                  <a:gd name="T15" fmla="*/ 567 h 623"/>
                  <a:gd name="T16" fmla="*/ 283 w 510"/>
                  <a:gd name="T17" fmla="*/ 567 h 623"/>
                  <a:gd name="T18" fmla="*/ 283 w 510"/>
                  <a:gd name="T19" fmla="*/ 510 h 623"/>
                  <a:gd name="T20" fmla="*/ 397 w 510"/>
                  <a:gd name="T21" fmla="*/ 510 h 623"/>
                  <a:gd name="T22" fmla="*/ 397 w 510"/>
                  <a:gd name="T23" fmla="*/ 397 h 623"/>
                  <a:gd name="T24" fmla="*/ 454 w 510"/>
                  <a:gd name="T25" fmla="*/ 397 h 623"/>
                  <a:gd name="T26" fmla="*/ 454 w 510"/>
                  <a:gd name="T27" fmla="*/ 113 h 623"/>
                  <a:gd name="T28" fmla="*/ 510 w 510"/>
                  <a:gd name="T29" fmla="*/ 113 h 623"/>
                  <a:gd name="T30" fmla="*/ 510 w 510"/>
                  <a:gd name="T31" fmla="*/ 0 h 623"/>
                  <a:gd name="T32" fmla="*/ 340 w 510"/>
                  <a:gd name="T33" fmla="*/ 0 h 623"/>
                  <a:gd name="T34" fmla="*/ 340 w 510"/>
                  <a:gd name="T35" fmla="*/ 113 h 623"/>
                  <a:gd name="T36" fmla="*/ 227 w 510"/>
                  <a:gd name="T37" fmla="*/ 113 h 623"/>
                  <a:gd name="T38" fmla="*/ 227 w 510"/>
                  <a:gd name="T39" fmla="*/ 56 h 623"/>
                  <a:gd name="T40" fmla="*/ 113 w 510"/>
                  <a:gd name="T41" fmla="*/ 56 h 623"/>
                  <a:gd name="T42" fmla="*/ 113 w 510"/>
                  <a:gd name="T43" fmla="*/ 0 h 623"/>
                  <a:gd name="T44" fmla="*/ 57 w 510"/>
                  <a:gd name="T45" fmla="*/ 0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0" h="623">
                    <a:moveTo>
                      <a:pt x="57" y="0"/>
                    </a:moveTo>
                    <a:lnTo>
                      <a:pt x="57" y="56"/>
                    </a:lnTo>
                    <a:lnTo>
                      <a:pt x="0" y="56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623"/>
                    </a:lnTo>
                    <a:lnTo>
                      <a:pt x="170" y="623"/>
                    </a:lnTo>
                    <a:lnTo>
                      <a:pt x="170" y="567"/>
                    </a:lnTo>
                    <a:lnTo>
                      <a:pt x="283" y="567"/>
                    </a:lnTo>
                    <a:lnTo>
                      <a:pt x="283" y="510"/>
                    </a:lnTo>
                    <a:lnTo>
                      <a:pt x="397" y="510"/>
                    </a:lnTo>
                    <a:lnTo>
                      <a:pt x="397" y="397"/>
                    </a:lnTo>
                    <a:lnTo>
                      <a:pt x="454" y="397"/>
                    </a:lnTo>
                    <a:lnTo>
                      <a:pt x="454" y="113"/>
                    </a:lnTo>
                    <a:lnTo>
                      <a:pt x="510" y="113"/>
                    </a:lnTo>
                    <a:lnTo>
                      <a:pt x="510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34" name="Freeform 30"/>
              <p:cNvSpPr>
                <a:spLocks/>
              </p:cNvSpPr>
              <p:nvPr/>
            </p:nvSpPr>
            <p:spPr bwMode="auto">
              <a:xfrm>
                <a:off x="7840663" y="3090863"/>
                <a:ext cx="630238" cy="1079500"/>
              </a:xfrm>
              <a:custGeom>
                <a:avLst/>
                <a:gdLst>
                  <a:gd name="T0" fmla="*/ 0 w 397"/>
                  <a:gd name="T1" fmla="*/ 0 h 680"/>
                  <a:gd name="T2" fmla="*/ 227 w 397"/>
                  <a:gd name="T3" fmla="*/ 0 h 680"/>
                  <a:gd name="T4" fmla="*/ 227 w 397"/>
                  <a:gd name="T5" fmla="*/ 170 h 680"/>
                  <a:gd name="T6" fmla="*/ 284 w 397"/>
                  <a:gd name="T7" fmla="*/ 170 h 680"/>
                  <a:gd name="T8" fmla="*/ 284 w 397"/>
                  <a:gd name="T9" fmla="*/ 226 h 680"/>
                  <a:gd name="T10" fmla="*/ 340 w 397"/>
                  <a:gd name="T11" fmla="*/ 226 h 680"/>
                  <a:gd name="T12" fmla="*/ 340 w 397"/>
                  <a:gd name="T13" fmla="*/ 340 h 680"/>
                  <a:gd name="T14" fmla="*/ 397 w 397"/>
                  <a:gd name="T15" fmla="*/ 340 h 680"/>
                  <a:gd name="T16" fmla="*/ 397 w 397"/>
                  <a:gd name="T17" fmla="*/ 680 h 680"/>
                  <a:gd name="T18" fmla="*/ 284 w 397"/>
                  <a:gd name="T19" fmla="*/ 680 h 680"/>
                  <a:gd name="T20" fmla="*/ 284 w 397"/>
                  <a:gd name="T21" fmla="*/ 623 h 680"/>
                  <a:gd name="T22" fmla="*/ 170 w 397"/>
                  <a:gd name="T23" fmla="*/ 623 h 680"/>
                  <a:gd name="T24" fmla="*/ 170 w 397"/>
                  <a:gd name="T25" fmla="*/ 567 h 680"/>
                  <a:gd name="T26" fmla="*/ 114 w 397"/>
                  <a:gd name="T27" fmla="*/ 567 h 680"/>
                  <a:gd name="T28" fmla="*/ 114 w 397"/>
                  <a:gd name="T29" fmla="*/ 453 h 680"/>
                  <a:gd name="T30" fmla="*/ 57 w 397"/>
                  <a:gd name="T31" fmla="*/ 453 h 680"/>
                  <a:gd name="T32" fmla="*/ 57 w 397"/>
                  <a:gd name="T33" fmla="*/ 113 h 680"/>
                  <a:gd name="T34" fmla="*/ 0 w 397"/>
                  <a:gd name="T35" fmla="*/ 113 h 680"/>
                  <a:gd name="T36" fmla="*/ 0 w 397"/>
                  <a:gd name="T37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680">
                    <a:moveTo>
                      <a:pt x="0" y="0"/>
                    </a:moveTo>
                    <a:lnTo>
                      <a:pt x="227" y="0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226"/>
                    </a:lnTo>
                    <a:lnTo>
                      <a:pt x="340" y="226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680"/>
                    </a:lnTo>
                    <a:lnTo>
                      <a:pt x="284" y="680"/>
                    </a:lnTo>
                    <a:lnTo>
                      <a:pt x="284" y="623"/>
                    </a:lnTo>
                    <a:lnTo>
                      <a:pt x="170" y="623"/>
                    </a:lnTo>
                    <a:lnTo>
                      <a:pt x="170" y="567"/>
                    </a:lnTo>
                    <a:lnTo>
                      <a:pt x="114" y="567"/>
                    </a:lnTo>
                    <a:lnTo>
                      <a:pt x="114" y="453"/>
                    </a:lnTo>
                    <a:lnTo>
                      <a:pt x="57" y="453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36" name="Freeform 32"/>
              <p:cNvSpPr>
                <a:spLocks/>
              </p:cNvSpPr>
              <p:nvPr/>
            </p:nvSpPr>
            <p:spPr bwMode="auto">
              <a:xfrm>
                <a:off x="7840663" y="1560513"/>
                <a:ext cx="1439863" cy="989013"/>
              </a:xfrm>
              <a:custGeom>
                <a:avLst/>
                <a:gdLst>
                  <a:gd name="T0" fmla="*/ 511 w 907"/>
                  <a:gd name="T1" fmla="*/ 0 h 623"/>
                  <a:gd name="T2" fmla="*/ 511 w 907"/>
                  <a:gd name="T3" fmla="*/ 227 h 623"/>
                  <a:gd name="T4" fmla="*/ 170 w 907"/>
                  <a:gd name="T5" fmla="*/ 227 h 623"/>
                  <a:gd name="T6" fmla="*/ 170 w 907"/>
                  <a:gd name="T7" fmla="*/ 170 h 623"/>
                  <a:gd name="T8" fmla="*/ 57 w 907"/>
                  <a:gd name="T9" fmla="*/ 170 h 623"/>
                  <a:gd name="T10" fmla="*/ 57 w 907"/>
                  <a:gd name="T11" fmla="*/ 227 h 623"/>
                  <a:gd name="T12" fmla="*/ 0 w 907"/>
                  <a:gd name="T13" fmla="*/ 227 h 623"/>
                  <a:gd name="T14" fmla="*/ 0 w 907"/>
                  <a:gd name="T15" fmla="*/ 340 h 623"/>
                  <a:gd name="T16" fmla="*/ 114 w 907"/>
                  <a:gd name="T17" fmla="*/ 340 h 623"/>
                  <a:gd name="T18" fmla="*/ 114 w 907"/>
                  <a:gd name="T19" fmla="*/ 567 h 623"/>
                  <a:gd name="T20" fmla="*/ 340 w 907"/>
                  <a:gd name="T21" fmla="*/ 567 h 623"/>
                  <a:gd name="T22" fmla="*/ 340 w 907"/>
                  <a:gd name="T23" fmla="*/ 623 h 623"/>
                  <a:gd name="T24" fmla="*/ 567 w 907"/>
                  <a:gd name="T25" fmla="*/ 623 h 623"/>
                  <a:gd name="T26" fmla="*/ 567 w 907"/>
                  <a:gd name="T27" fmla="*/ 567 h 623"/>
                  <a:gd name="T28" fmla="*/ 737 w 907"/>
                  <a:gd name="T29" fmla="*/ 567 h 623"/>
                  <a:gd name="T30" fmla="*/ 737 w 907"/>
                  <a:gd name="T31" fmla="*/ 453 h 623"/>
                  <a:gd name="T32" fmla="*/ 794 w 907"/>
                  <a:gd name="T33" fmla="*/ 453 h 623"/>
                  <a:gd name="T34" fmla="*/ 794 w 907"/>
                  <a:gd name="T35" fmla="*/ 397 h 623"/>
                  <a:gd name="T36" fmla="*/ 851 w 907"/>
                  <a:gd name="T37" fmla="*/ 397 h 623"/>
                  <a:gd name="T38" fmla="*/ 851 w 907"/>
                  <a:gd name="T39" fmla="*/ 283 h 623"/>
                  <a:gd name="T40" fmla="*/ 907 w 907"/>
                  <a:gd name="T41" fmla="*/ 283 h 623"/>
                  <a:gd name="T42" fmla="*/ 907 w 907"/>
                  <a:gd name="T43" fmla="*/ 56 h 623"/>
                  <a:gd name="T44" fmla="*/ 851 w 907"/>
                  <a:gd name="T45" fmla="*/ 56 h 623"/>
                  <a:gd name="T46" fmla="*/ 851 w 907"/>
                  <a:gd name="T47" fmla="*/ 0 h 623"/>
                  <a:gd name="T48" fmla="*/ 511 w 907"/>
                  <a:gd name="T49" fmla="*/ 0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07" h="623">
                    <a:moveTo>
                      <a:pt x="511" y="0"/>
                    </a:moveTo>
                    <a:lnTo>
                      <a:pt x="511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567"/>
                    </a:lnTo>
                    <a:lnTo>
                      <a:pt x="340" y="567"/>
                    </a:lnTo>
                    <a:lnTo>
                      <a:pt x="340" y="623"/>
                    </a:lnTo>
                    <a:lnTo>
                      <a:pt x="567" y="623"/>
                    </a:lnTo>
                    <a:lnTo>
                      <a:pt x="567" y="567"/>
                    </a:lnTo>
                    <a:lnTo>
                      <a:pt x="737" y="567"/>
                    </a:lnTo>
                    <a:lnTo>
                      <a:pt x="737" y="453"/>
                    </a:lnTo>
                    <a:lnTo>
                      <a:pt x="794" y="453"/>
                    </a:lnTo>
                    <a:lnTo>
                      <a:pt x="794" y="397"/>
                    </a:lnTo>
                    <a:lnTo>
                      <a:pt x="851" y="397"/>
                    </a:lnTo>
                    <a:lnTo>
                      <a:pt x="851" y="283"/>
                    </a:lnTo>
                    <a:lnTo>
                      <a:pt x="907" y="283"/>
                    </a:lnTo>
                    <a:lnTo>
                      <a:pt x="907" y="56"/>
                    </a:lnTo>
                    <a:lnTo>
                      <a:pt x="851" y="56"/>
                    </a:lnTo>
                    <a:lnTo>
                      <a:pt x="851" y="0"/>
                    </a:lnTo>
                    <a:lnTo>
                      <a:pt x="511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37" name="Freeform 33"/>
              <p:cNvSpPr>
                <a:spLocks/>
              </p:cNvSpPr>
              <p:nvPr/>
            </p:nvSpPr>
            <p:spPr bwMode="auto">
              <a:xfrm>
                <a:off x="8740775" y="1379538"/>
                <a:ext cx="1169988" cy="630238"/>
              </a:xfrm>
              <a:custGeom>
                <a:avLst/>
                <a:gdLst>
                  <a:gd name="T0" fmla="*/ 0 w 737"/>
                  <a:gd name="T1" fmla="*/ 114 h 397"/>
                  <a:gd name="T2" fmla="*/ 0 w 737"/>
                  <a:gd name="T3" fmla="*/ 0 h 397"/>
                  <a:gd name="T4" fmla="*/ 227 w 737"/>
                  <a:gd name="T5" fmla="*/ 0 h 397"/>
                  <a:gd name="T6" fmla="*/ 227 w 737"/>
                  <a:gd name="T7" fmla="*/ 57 h 397"/>
                  <a:gd name="T8" fmla="*/ 567 w 737"/>
                  <a:gd name="T9" fmla="*/ 57 h 397"/>
                  <a:gd name="T10" fmla="*/ 567 w 737"/>
                  <a:gd name="T11" fmla="*/ 170 h 397"/>
                  <a:gd name="T12" fmla="*/ 624 w 737"/>
                  <a:gd name="T13" fmla="*/ 170 h 397"/>
                  <a:gd name="T14" fmla="*/ 624 w 737"/>
                  <a:gd name="T15" fmla="*/ 227 h 397"/>
                  <a:gd name="T16" fmla="*/ 737 w 737"/>
                  <a:gd name="T17" fmla="*/ 227 h 397"/>
                  <a:gd name="T18" fmla="*/ 737 w 737"/>
                  <a:gd name="T19" fmla="*/ 397 h 397"/>
                  <a:gd name="T20" fmla="*/ 624 w 737"/>
                  <a:gd name="T21" fmla="*/ 397 h 397"/>
                  <a:gd name="T22" fmla="*/ 624 w 737"/>
                  <a:gd name="T23" fmla="*/ 341 h 397"/>
                  <a:gd name="T24" fmla="*/ 340 w 737"/>
                  <a:gd name="T25" fmla="*/ 341 h 397"/>
                  <a:gd name="T26" fmla="*/ 340 w 737"/>
                  <a:gd name="T27" fmla="*/ 170 h 397"/>
                  <a:gd name="T28" fmla="*/ 284 w 737"/>
                  <a:gd name="T29" fmla="*/ 170 h 397"/>
                  <a:gd name="T30" fmla="*/ 284 w 737"/>
                  <a:gd name="T31" fmla="*/ 114 h 397"/>
                  <a:gd name="T32" fmla="*/ 0 w 737"/>
                  <a:gd name="T33" fmla="*/ 114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7" h="397">
                    <a:moveTo>
                      <a:pt x="0" y="114"/>
                    </a:moveTo>
                    <a:lnTo>
                      <a:pt x="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567" y="57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227"/>
                    </a:lnTo>
                    <a:lnTo>
                      <a:pt x="737" y="227"/>
                    </a:lnTo>
                    <a:lnTo>
                      <a:pt x="737" y="397"/>
                    </a:lnTo>
                    <a:lnTo>
                      <a:pt x="624" y="397"/>
                    </a:lnTo>
                    <a:lnTo>
                      <a:pt x="624" y="341"/>
                    </a:lnTo>
                    <a:lnTo>
                      <a:pt x="340" y="341"/>
                    </a:lnTo>
                    <a:lnTo>
                      <a:pt x="340" y="170"/>
                    </a:lnTo>
                    <a:lnTo>
                      <a:pt x="284" y="170"/>
                    </a:lnTo>
                    <a:lnTo>
                      <a:pt x="284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49" name="Freeform 45"/>
              <p:cNvSpPr>
                <a:spLocks/>
              </p:cNvSpPr>
              <p:nvPr/>
            </p:nvSpPr>
            <p:spPr bwMode="auto">
              <a:xfrm>
                <a:off x="9551988" y="4979988"/>
                <a:ext cx="900113" cy="1260475"/>
              </a:xfrm>
              <a:custGeom>
                <a:avLst/>
                <a:gdLst>
                  <a:gd name="T0" fmla="*/ 0 w 567"/>
                  <a:gd name="T1" fmla="*/ 738 h 794"/>
                  <a:gd name="T2" fmla="*/ 0 w 567"/>
                  <a:gd name="T3" fmla="*/ 397 h 794"/>
                  <a:gd name="T4" fmla="*/ 56 w 567"/>
                  <a:gd name="T5" fmla="*/ 397 h 794"/>
                  <a:gd name="T6" fmla="*/ 56 w 567"/>
                  <a:gd name="T7" fmla="*/ 341 h 794"/>
                  <a:gd name="T8" fmla="*/ 170 w 567"/>
                  <a:gd name="T9" fmla="*/ 341 h 794"/>
                  <a:gd name="T10" fmla="*/ 170 w 567"/>
                  <a:gd name="T11" fmla="*/ 284 h 794"/>
                  <a:gd name="T12" fmla="*/ 226 w 567"/>
                  <a:gd name="T13" fmla="*/ 284 h 794"/>
                  <a:gd name="T14" fmla="*/ 226 w 567"/>
                  <a:gd name="T15" fmla="*/ 227 h 794"/>
                  <a:gd name="T16" fmla="*/ 283 w 567"/>
                  <a:gd name="T17" fmla="*/ 227 h 794"/>
                  <a:gd name="T18" fmla="*/ 283 w 567"/>
                  <a:gd name="T19" fmla="*/ 114 h 794"/>
                  <a:gd name="T20" fmla="*/ 340 w 567"/>
                  <a:gd name="T21" fmla="*/ 114 h 794"/>
                  <a:gd name="T22" fmla="*/ 340 w 567"/>
                  <a:gd name="T23" fmla="*/ 57 h 794"/>
                  <a:gd name="T24" fmla="*/ 453 w 567"/>
                  <a:gd name="T25" fmla="*/ 57 h 794"/>
                  <a:gd name="T26" fmla="*/ 453 w 567"/>
                  <a:gd name="T27" fmla="*/ 0 h 794"/>
                  <a:gd name="T28" fmla="*/ 567 w 567"/>
                  <a:gd name="T29" fmla="*/ 0 h 794"/>
                  <a:gd name="T30" fmla="*/ 567 w 567"/>
                  <a:gd name="T31" fmla="*/ 511 h 794"/>
                  <a:gd name="T32" fmla="*/ 510 w 567"/>
                  <a:gd name="T33" fmla="*/ 511 h 794"/>
                  <a:gd name="T34" fmla="*/ 510 w 567"/>
                  <a:gd name="T35" fmla="*/ 567 h 794"/>
                  <a:gd name="T36" fmla="*/ 453 w 567"/>
                  <a:gd name="T37" fmla="*/ 567 h 794"/>
                  <a:gd name="T38" fmla="*/ 453 w 567"/>
                  <a:gd name="T39" fmla="*/ 511 h 794"/>
                  <a:gd name="T40" fmla="*/ 396 w 567"/>
                  <a:gd name="T41" fmla="*/ 511 h 794"/>
                  <a:gd name="T42" fmla="*/ 396 w 567"/>
                  <a:gd name="T43" fmla="*/ 681 h 794"/>
                  <a:gd name="T44" fmla="*/ 340 w 567"/>
                  <a:gd name="T45" fmla="*/ 681 h 794"/>
                  <a:gd name="T46" fmla="*/ 340 w 567"/>
                  <a:gd name="T47" fmla="*/ 738 h 794"/>
                  <a:gd name="T48" fmla="*/ 226 w 567"/>
                  <a:gd name="T49" fmla="*/ 738 h 794"/>
                  <a:gd name="T50" fmla="*/ 226 w 567"/>
                  <a:gd name="T51" fmla="*/ 794 h 794"/>
                  <a:gd name="T52" fmla="*/ 113 w 567"/>
                  <a:gd name="T53" fmla="*/ 794 h 794"/>
                  <a:gd name="T54" fmla="*/ 113 w 567"/>
                  <a:gd name="T55" fmla="*/ 738 h 794"/>
                  <a:gd name="T56" fmla="*/ 0 w 567"/>
                  <a:gd name="T57" fmla="*/ 738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7" h="794">
                    <a:moveTo>
                      <a:pt x="0" y="738"/>
                    </a:moveTo>
                    <a:lnTo>
                      <a:pt x="0" y="397"/>
                    </a:lnTo>
                    <a:lnTo>
                      <a:pt x="56" y="397"/>
                    </a:lnTo>
                    <a:lnTo>
                      <a:pt x="56" y="341"/>
                    </a:lnTo>
                    <a:lnTo>
                      <a:pt x="170" y="341"/>
                    </a:lnTo>
                    <a:lnTo>
                      <a:pt x="170" y="284"/>
                    </a:lnTo>
                    <a:lnTo>
                      <a:pt x="226" y="284"/>
                    </a:lnTo>
                    <a:lnTo>
                      <a:pt x="226" y="227"/>
                    </a:lnTo>
                    <a:lnTo>
                      <a:pt x="283" y="227"/>
                    </a:lnTo>
                    <a:lnTo>
                      <a:pt x="283" y="114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567" y="0"/>
                    </a:lnTo>
                    <a:lnTo>
                      <a:pt x="567" y="511"/>
                    </a:lnTo>
                    <a:lnTo>
                      <a:pt x="510" y="511"/>
                    </a:lnTo>
                    <a:lnTo>
                      <a:pt x="510" y="567"/>
                    </a:lnTo>
                    <a:lnTo>
                      <a:pt x="453" y="567"/>
                    </a:lnTo>
                    <a:lnTo>
                      <a:pt x="453" y="511"/>
                    </a:lnTo>
                    <a:lnTo>
                      <a:pt x="396" y="511"/>
                    </a:lnTo>
                    <a:lnTo>
                      <a:pt x="396" y="681"/>
                    </a:lnTo>
                    <a:lnTo>
                      <a:pt x="340" y="681"/>
                    </a:lnTo>
                    <a:lnTo>
                      <a:pt x="340" y="738"/>
                    </a:lnTo>
                    <a:lnTo>
                      <a:pt x="226" y="738"/>
                    </a:lnTo>
                    <a:lnTo>
                      <a:pt x="226" y="794"/>
                    </a:lnTo>
                    <a:lnTo>
                      <a:pt x="113" y="794"/>
                    </a:lnTo>
                    <a:lnTo>
                      <a:pt x="113" y="738"/>
                    </a:lnTo>
                    <a:lnTo>
                      <a:pt x="0" y="73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50" name="Freeform 46"/>
              <p:cNvSpPr>
                <a:spLocks/>
              </p:cNvSpPr>
              <p:nvPr/>
            </p:nvSpPr>
            <p:spPr bwMode="auto">
              <a:xfrm>
                <a:off x="8561388" y="5070475"/>
                <a:ext cx="1079500" cy="809625"/>
              </a:xfrm>
              <a:custGeom>
                <a:avLst/>
                <a:gdLst>
                  <a:gd name="T0" fmla="*/ 0 w 680"/>
                  <a:gd name="T1" fmla="*/ 227 h 510"/>
                  <a:gd name="T2" fmla="*/ 0 w 680"/>
                  <a:gd name="T3" fmla="*/ 57 h 510"/>
                  <a:gd name="T4" fmla="*/ 113 w 680"/>
                  <a:gd name="T5" fmla="*/ 57 h 510"/>
                  <a:gd name="T6" fmla="*/ 113 w 680"/>
                  <a:gd name="T7" fmla="*/ 0 h 510"/>
                  <a:gd name="T8" fmla="*/ 227 w 680"/>
                  <a:gd name="T9" fmla="*/ 0 h 510"/>
                  <a:gd name="T10" fmla="*/ 227 w 680"/>
                  <a:gd name="T11" fmla="*/ 57 h 510"/>
                  <a:gd name="T12" fmla="*/ 283 w 680"/>
                  <a:gd name="T13" fmla="*/ 57 h 510"/>
                  <a:gd name="T14" fmla="*/ 283 w 680"/>
                  <a:gd name="T15" fmla="*/ 0 h 510"/>
                  <a:gd name="T16" fmla="*/ 340 w 680"/>
                  <a:gd name="T17" fmla="*/ 0 h 510"/>
                  <a:gd name="T18" fmla="*/ 340 w 680"/>
                  <a:gd name="T19" fmla="*/ 57 h 510"/>
                  <a:gd name="T20" fmla="*/ 397 w 680"/>
                  <a:gd name="T21" fmla="*/ 57 h 510"/>
                  <a:gd name="T22" fmla="*/ 397 w 680"/>
                  <a:gd name="T23" fmla="*/ 114 h 510"/>
                  <a:gd name="T24" fmla="*/ 453 w 680"/>
                  <a:gd name="T25" fmla="*/ 114 h 510"/>
                  <a:gd name="T26" fmla="*/ 453 w 680"/>
                  <a:gd name="T27" fmla="*/ 170 h 510"/>
                  <a:gd name="T28" fmla="*/ 567 w 680"/>
                  <a:gd name="T29" fmla="*/ 170 h 510"/>
                  <a:gd name="T30" fmla="*/ 567 w 680"/>
                  <a:gd name="T31" fmla="*/ 227 h 510"/>
                  <a:gd name="T32" fmla="*/ 624 w 680"/>
                  <a:gd name="T33" fmla="*/ 227 h 510"/>
                  <a:gd name="T34" fmla="*/ 680 w 680"/>
                  <a:gd name="T35" fmla="*/ 227 h 510"/>
                  <a:gd name="T36" fmla="*/ 680 w 680"/>
                  <a:gd name="T37" fmla="*/ 340 h 510"/>
                  <a:gd name="T38" fmla="*/ 624 w 680"/>
                  <a:gd name="T39" fmla="*/ 340 h 510"/>
                  <a:gd name="T40" fmla="*/ 624 w 680"/>
                  <a:gd name="T41" fmla="*/ 510 h 510"/>
                  <a:gd name="T42" fmla="*/ 453 w 680"/>
                  <a:gd name="T43" fmla="*/ 510 h 510"/>
                  <a:gd name="T44" fmla="*/ 453 w 680"/>
                  <a:gd name="T45" fmla="*/ 397 h 510"/>
                  <a:gd name="T46" fmla="*/ 340 w 680"/>
                  <a:gd name="T47" fmla="*/ 397 h 510"/>
                  <a:gd name="T48" fmla="*/ 340 w 680"/>
                  <a:gd name="T49" fmla="*/ 340 h 510"/>
                  <a:gd name="T50" fmla="*/ 283 w 680"/>
                  <a:gd name="T51" fmla="*/ 340 h 510"/>
                  <a:gd name="T52" fmla="*/ 283 w 680"/>
                  <a:gd name="T53" fmla="*/ 227 h 510"/>
                  <a:gd name="T54" fmla="*/ 227 w 680"/>
                  <a:gd name="T55" fmla="*/ 227 h 510"/>
                  <a:gd name="T56" fmla="*/ 227 w 680"/>
                  <a:gd name="T57" fmla="*/ 284 h 510"/>
                  <a:gd name="T58" fmla="*/ 113 w 680"/>
                  <a:gd name="T59" fmla="*/ 284 h 510"/>
                  <a:gd name="T60" fmla="*/ 113 w 680"/>
                  <a:gd name="T61" fmla="*/ 227 h 510"/>
                  <a:gd name="T62" fmla="*/ 0 w 680"/>
                  <a:gd name="T63" fmla="*/ 22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0" h="510">
                    <a:moveTo>
                      <a:pt x="0" y="227"/>
                    </a:moveTo>
                    <a:lnTo>
                      <a:pt x="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453" y="114"/>
                    </a:lnTo>
                    <a:lnTo>
                      <a:pt x="453" y="170"/>
                    </a:lnTo>
                    <a:lnTo>
                      <a:pt x="567" y="170"/>
                    </a:lnTo>
                    <a:lnTo>
                      <a:pt x="567" y="227"/>
                    </a:lnTo>
                    <a:lnTo>
                      <a:pt x="624" y="227"/>
                    </a:lnTo>
                    <a:lnTo>
                      <a:pt x="680" y="227"/>
                    </a:lnTo>
                    <a:lnTo>
                      <a:pt x="680" y="340"/>
                    </a:lnTo>
                    <a:lnTo>
                      <a:pt x="624" y="340"/>
                    </a:lnTo>
                    <a:lnTo>
                      <a:pt x="624" y="510"/>
                    </a:lnTo>
                    <a:lnTo>
                      <a:pt x="453" y="510"/>
                    </a:lnTo>
                    <a:lnTo>
                      <a:pt x="453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83" y="227"/>
                    </a:lnTo>
                    <a:lnTo>
                      <a:pt x="227" y="227"/>
                    </a:lnTo>
                    <a:lnTo>
                      <a:pt x="227" y="284"/>
                    </a:lnTo>
                    <a:lnTo>
                      <a:pt x="113" y="284"/>
                    </a:lnTo>
                    <a:lnTo>
                      <a:pt x="113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51" name="Freeform 47"/>
              <p:cNvSpPr>
                <a:spLocks/>
              </p:cNvSpPr>
              <p:nvPr/>
            </p:nvSpPr>
            <p:spPr bwMode="auto">
              <a:xfrm>
                <a:off x="8110538" y="3990975"/>
                <a:ext cx="1260475" cy="1439863"/>
              </a:xfrm>
              <a:custGeom>
                <a:avLst/>
                <a:gdLst>
                  <a:gd name="T0" fmla="*/ 397 w 794"/>
                  <a:gd name="T1" fmla="*/ 0 h 907"/>
                  <a:gd name="T2" fmla="*/ 454 w 794"/>
                  <a:gd name="T3" fmla="*/ 0 h 907"/>
                  <a:gd name="T4" fmla="*/ 454 w 794"/>
                  <a:gd name="T5" fmla="*/ 56 h 907"/>
                  <a:gd name="T6" fmla="*/ 624 w 794"/>
                  <a:gd name="T7" fmla="*/ 56 h 907"/>
                  <a:gd name="T8" fmla="*/ 624 w 794"/>
                  <a:gd name="T9" fmla="*/ 113 h 907"/>
                  <a:gd name="T10" fmla="*/ 681 w 794"/>
                  <a:gd name="T11" fmla="*/ 113 h 907"/>
                  <a:gd name="T12" fmla="*/ 681 w 794"/>
                  <a:gd name="T13" fmla="*/ 170 h 907"/>
                  <a:gd name="T14" fmla="*/ 794 w 794"/>
                  <a:gd name="T15" fmla="*/ 170 h 907"/>
                  <a:gd name="T16" fmla="*/ 794 w 794"/>
                  <a:gd name="T17" fmla="*/ 283 h 907"/>
                  <a:gd name="T18" fmla="*/ 737 w 794"/>
                  <a:gd name="T19" fmla="*/ 283 h 907"/>
                  <a:gd name="T20" fmla="*/ 737 w 794"/>
                  <a:gd name="T21" fmla="*/ 340 h 907"/>
                  <a:gd name="T22" fmla="*/ 624 w 794"/>
                  <a:gd name="T23" fmla="*/ 340 h 907"/>
                  <a:gd name="T24" fmla="*/ 624 w 794"/>
                  <a:gd name="T25" fmla="*/ 680 h 907"/>
                  <a:gd name="T26" fmla="*/ 567 w 794"/>
                  <a:gd name="T27" fmla="*/ 680 h 907"/>
                  <a:gd name="T28" fmla="*/ 567 w 794"/>
                  <a:gd name="T29" fmla="*/ 737 h 907"/>
                  <a:gd name="T30" fmla="*/ 511 w 794"/>
                  <a:gd name="T31" fmla="*/ 737 h 907"/>
                  <a:gd name="T32" fmla="*/ 511 w 794"/>
                  <a:gd name="T33" fmla="*/ 680 h 907"/>
                  <a:gd name="T34" fmla="*/ 397 w 794"/>
                  <a:gd name="T35" fmla="*/ 680 h 907"/>
                  <a:gd name="T36" fmla="*/ 397 w 794"/>
                  <a:gd name="T37" fmla="*/ 737 h 907"/>
                  <a:gd name="T38" fmla="*/ 284 w 794"/>
                  <a:gd name="T39" fmla="*/ 737 h 907"/>
                  <a:gd name="T40" fmla="*/ 284 w 794"/>
                  <a:gd name="T41" fmla="*/ 907 h 907"/>
                  <a:gd name="T42" fmla="*/ 227 w 794"/>
                  <a:gd name="T43" fmla="*/ 907 h 907"/>
                  <a:gd name="T44" fmla="*/ 227 w 794"/>
                  <a:gd name="T45" fmla="*/ 850 h 907"/>
                  <a:gd name="T46" fmla="*/ 170 w 794"/>
                  <a:gd name="T47" fmla="*/ 850 h 907"/>
                  <a:gd name="T48" fmla="*/ 170 w 794"/>
                  <a:gd name="T49" fmla="*/ 907 h 907"/>
                  <a:gd name="T50" fmla="*/ 0 w 794"/>
                  <a:gd name="T51" fmla="*/ 907 h 907"/>
                  <a:gd name="T52" fmla="*/ 0 w 794"/>
                  <a:gd name="T53" fmla="*/ 850 h 907"/>
                  <a:gd name="T54" fmla="*/ 57 w 794"/>
                  <a:gd name="T55" fmla="*/ 850 h 907"/>
                  <a:gd name="T56" fmla="*/ 57 w 794"/>
                  <a:gd name="T57" fmla="*/ 737 h 907"/>
                  <a:gd name="T58" fmla="*/ 0 w 794"/>
                  <a:gd name="T59" fmla="*/ 737 h 907"/>
                  <a:gd name="T60" fmla="*/ 0 w 794"/>
                  <a:gd name="T61" fmla="*/ 623 h 907"/>
                  <a:gd name="T62" fmla="*/ 57 w 794"/>
                  <a:gd name="T63" fmla="*/ 623 h 907"/>
                  <a:gd name="T64" fmla="*/ 57 w 794"/>
                  <a:gd name="T65" fmla="*/ 567 h 907"/>
                  <a:gd name="T66" fmla="*/ 170 w 794"/>
                  <a:gd name="T67" fmla="*/ 567 h 907"/>
                  <a:gd name="T68" fmla="*/ 170 w 794"/>
                  <a:gd name="T69" fmla="*/ 510 h 907"/>
                  <a:gd name="T70" fmla="*/ 284 w 794"/>
                  <a:gd name="T71" fmla="*/ 510 h 907"/>
                  <a:gd name="T72" fmla="*/ 284 w 794"/>
                  <a:gd name="T73" fmla="*/ 397 h 907"/>
                  <a:gd name="T74" fmla="*/ 341 w 794"/>
                  <a:gd name="T75" fmla="*/ 397 h 907"/>
                  <a:gd name="T76" fmla="*/ 341 w 794"/>
                  <a:gd name="T77" fmla="*/ 113 h 907"/>
                  <a:gd name="T78" fmla="*/ 397 w 794"/>
                  <a:gd name="T79" fmla="*/ 113 h 907"/>
                  <a:gd name="T80" fmla="*/ 397 w 794"/>
                  <a:gd name="T81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94" h="907">
                    <a:moveTo>
                      <a:pt x="397" y="0"/>
                    </a:moveTo>
                    <a:lnTo>
                      <a:pt x="454" y="0"/>
                    </a:lnTo>
                    <a:lnTo>
                      <a:pt x="454" y="56"/>
                    </a:lnTo>
                    <a:lnTo>
                      <a:pt x="624" y="56"/>
                    </a:lnTo>
                    <a:lnTo>
                      <a:pt x="624" y="113"/>
                    </a:lnTo>
                    <a:lnTo>
                      <a:pt x="681" y="113"/>
                    </a:lnTo>
                    <a:lnTo>
                      <a:pt x="681" y="170"/>
                    </a:lnTo>
                    <a:lnTo>
                      <a:pt x="794" y="170"/>
                    </a:lnTo>
                    <a:lnTo>
                      <a:pt x="794" y="283"/>
                    </a:lnTo>
                    <a:lnTo>
                      <a:pt x="737" y="283"/>
                    </a:lnTo>
                    <a:lnTo>
                      <a:pt x="737" y="340"/>
                    </a:lnTo>
                    <a:lnTo>
                      <a:pt x="624" y="340"/>
                    </a:lnTo>
                    <a:lnTo>
                      <a:pt x="624" y="680"/>
                    </a:lnTo>
                    <a:lnTo>
                      <a:pt x="567" y="680"/>
                    </a:lnTo>
                    <a:lnTo>
                      <a:pt x="567" y="737"/>
                    </a:lnTo>
                    <a:lnTo>
                      <a:pt x="511" y="737"/>
                    </a:lnTo>
                    <a:lnTo>
                      <a:pt x="511" y="680"/>
                    </a:lnTo>
                    <a:lnTo>
                      <a:pt x="397" y="680"/>
                    </a:lnTo>
                    <a:lnTo>
                      <a:pt x="397" y="737"/>
                    </a:lnTo>
                    <a:lnTo>
                      <a:pt x="284" y="737"/>
                    </a:lnTo>
                    <a:lnTo>
                      <a:pt x="284" y="907"/>
                    </a:lnTo>
                    <a:lnTo>
                      <a:pt x="227" y="907"/>
                    </a:lnTo>
                    <a:lnTo>
                      <a:pt x="227" y="850"/>
                    </a:lnTo>
                    <a:lnTo>
                      <a:pt x="170" y="850"/>
                    </a:lnTo>
                    <a:lnTo>
                      <a:pt x="170" y="907"/>
                    </a:lnTo>
                    <a:lnTo>
                      <a:pt x="0" y="907"/>
                    </a:lnTo>
                    <a:lnTo>
                      <a:pt x="0" y="850"/>
                    </a:lnTo>
                    <a:lnTo>
                      <a:pt x="57" y="850"/>
                    </a:lnTo>
                    <a:lnTo>
                      <a:pt x="57" y="737"/>
                    </a:lnTo>
                    <a:lnTo>
                      <a:pt x="0" y="737"/>
                    </a:lnTo>
                    <a:lnTo>
                      <a:pt x="0" y="623"/>
                    </a:lnTo>
                    <a:lnTo>
                      <a:pt x="57" y="623"/>
                    </a:lnTo>
                    <a:lnTo>
                      <a:pt x="57" y="567"/>
                    </a:lnTo>
                    <a:lnTo>
                      <a:pt x="170" y="567"/>
                    </a:lnTo>
                    <a:lnTo>
                      <a:pt x="170" y="510"/>
                    </a:lnTo>
                    <a:lnTo>
                      <a:pt x="284" y="510"/>
                    </a:lnTo>
                    <a:lnTo>
                      <a:pt x="284" y="397"/>
                    </a:lnTo>
                    <a:lnTo>
                      <a:pt x="341" y="397"/>
                    </a:lnTo>
                    <a:lnTo>
                      <a:pt x="341" y="113"/>
                    </a:lnTo>
                    <a:lnTo>
                      <a:pt x="397" y="113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52" name="Freeform 48"/>
              <p:cNvSpPr>
                <a:spLocks/>
              </p:cNvSpPr>
              <p:nvPr/>
            </p:nvSpPr>
            <p:spPr bwMode="auto">
              <a:xfrm>
                <a:off x="9101138" y="4440238"/>
                <a:ext cx="720725" cy="990600"/>
              </a:xfrm>
              <a:custGeom>
                <a:avLst/>
                <a:gdLst>
                  <a:gd name="T0" fmla="*/ 340 w 454"/>
                  <a:gd name="T1" fmla="*/ 624 h 624"/>
                  <a:gd name="T2" fmla="*/ 340 w 454"/>
                  <a:gd name="T3" fmla="*/ 511 h 624"/>
                  <a:gd name="T4" fmla="*/ 284 w 454"/>
                  <a:gd name="T5" fmla="*/ 511 h 624"/>
                  <a:gd name="T6" fmla="*/ 284 w 454"/>
                  <a:gd name="T7" fmla="*/ 397 h 624"/>
                  <a:gd name="T8" fmla="*/ 454 w 454"/>
                  <a:gd name="T9" fmla="*/ 397 h 624"/>
                  <a:gd name="T10" fmla="*/ 454 w 454"/>
                  <a:gd name="T11" fmla="*/ 284 h 624"/>
                  <a:gd name="T12" fmla="*/ 397 w 454"/>
                  <a:gd name="T13" fmla="*/ 284 h 624"/>
                  <a:gd name="T14" fmla="*/ 397 w 454"/>
                  <a:gd name="T15" fmla="*/ 227 h 624"/>
                  <a:gd name="T16" fmla="*/ 454 w 454"/>
                  <a:gd name="T17" fmla="*/ 227 h 624"/>
                  <a:gd name="T18" fmla="*/ 454 w 454"/>
                  <a:gd name="T19" fmla="*/ 114 h 624"/>
                  <a:gd name="T20" fmla="*/ 340 w 454"/>
                  <a:gd name="T21" fmla="*/ 114 h 624"/>
                  <a:gd name="T22" fmla="*/ 340 w 454"/>
                  <a:gd name="T23" fmla="*/ 57 h 624"/>
                  <a:gd name="T24" fmla="*/ 284 w 454"/>
                  <a:gd name="T25" fmla="*/ 57 h 624"/>
                  <a:gd name="T26" fmla="*/ 284 w 454"/>
                  <a:gd name="T27" fmla="*/ 114 h 624"/>
                  <a:gd name="T28" fmla="*/ 227 w 454"/>
                  <a:gd name="T29" fmla="*/ 114 h 624"/>
                  <a:gd name="T30" fmla="*/ 227 w 454"/>
                  <a:gd name="T31" fmla="*/ 0 h 624"/>
                  <a:gd name="T32" fmla="*/ 170 w 454"/>
                  <a:gd name="T33" fmla="*/ 0 h 624"/>
                  <a:gd name="T34" fmla="*/ 113 w 454"/>
                  <a:gd name="T35" fmla="*/ 0 h 624"/>
                  <a:gd name="T36" fmla="*/ 113 w 454"/>
                  <a:gd name="T37" fmla="*/ 57 h 624"/>
                  <a:gd name="T38" fmla="*/ 0 w 454"/>
                  <a:gd name="T39" fmla="*/ 57 h 624"/>
                  <a:gd name="T40" fmla="*/ 0 w 454"/>
                  <a:gd name="T41" fmla="*/ 454 h 624"/>
                  <a:gd name="T42" fmla="*/ 57 w 454"/>
                  <a:gd name="T43" fmla="*/ 454 h 624"/>
                  <a:gd name="T44" fmla="*/ 57 w 454"/>
                  <a:gd name="T45" fmla="*/ 511 h 624"/>
                  <a:gd name="T46" fmla="*/ 113 w 454"/>
                  <a:gd name="T47" fmla="*/ 511 h 624"/>
                  <a:gd name="T48" fmla="*/ 113 w 454"/>
                  <a:gd name="T49" fmla="*/ 567 h 624"/>
                  <a:gd name="T50" fmla="*/ 227 w 454"/>
                  <a:gd name="T51" fmla="*/ 567 h 624"/>
                  <a:gd name="T52" fmla="*/ 227 w 454"/>
                  <a:gd name="T53" fmla="*/ 624 h 624"/>
                  <a:gd name="T54" fmla="*/ 340 w 454"/>
                  <a:gd name="T55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54" h="624">
                    <a:moveTo>
                      <a:pt x="340" y="624"/>
                    </a:moveTo>
                    <a:lnTo>
                      <a:pt x="340" y="511"/>
                    </a:lnTo>
                    <a:lnTo>
                      <a:pt x="284" y="511"/>
                    </a:lnTo>
                    <a:lnTo>
                      <a:pt x="284" y="397"/>
                    </a:lnTo>
                    <a:lnTo>
                      <a:pt x="454" y="397"/>
                    </a:lnTo>
                    <a:lnTo>
                      <a:pt x="454" y="284"/>
                    </a:lnTo>
                    <a:lnTo>
                      <a:pt x="397" y="284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114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57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511"/>
                    </a:lnTo>
                    <a:lnTo>
                      <a:pt x="113" y="511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340" y="62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53" name="Freeform 49"/>
              <p:cNvSpPr>
                <a:spLocks/>
              </p:cNvSpPr>
              <p:nvPr/>
            </p:nvSpPr>
            <p:spPr bwMode="auto">
              <a:xfrm>
                <a:off x="9551988" y="4440238"/>
                <a:ext cx="719138" cy="1081088"/>
              </a:xfrm>
              <a:custGeom>
                <a:avLst/>
                <a:gdLst>
                  <a:gd name="T0" fmla="*/ 453 w 453"/>
                  <a:gd name="T1" fmla="*/ 0 h 681"/>
                  <a:gd name="T2" fmla="*/ 170 w 453"/>
                  <a:gd name="T3" fmla="*/ 0 h 681"/>
                  <a:gd name="T4" fmla="*/ 170 w 453"/>
                  <a:gd name="T5" fmla="*/ 227 h 681"/>
                  <a:gd name="T6" fmla="*/ 113 w 453"/>
                  <a:gd name="T7" fmla="*/ 227 h 681"/>
                  <a:gd name="T8" fmla="*/ 113 w 453"/>
                  <a:gd name="T9" fmla="*/ 284 h 681"/>
                  <a:gd name="T10" fmla="*/ 170 w 453"/>
                  <a:gd name="T11" fmla="*/ 284 h 681"/>
                  <a:gd name="T12" fmla="*/ 170 w 453"/>
                  <a:gd name="T13" fmla="*/ 397 h 681"/>
                  <a:gd name="T14" fmla="*/ 0 w 453"/>
                  <a:gd name="T15" fmla="*/ 397 h 681"/>
                  <a:gd name="T16" fmla="*/ 0 w 453"/>
                  <a:gd name="T17" fmla="*/ 511 h 681"/>
                  <a:gd name="T18" fmla="*/ 56 w 453"/>
                  <a:gd name="T19" fmla="*/ 511 h 681"/>
                  <a:gd name="T20" fmla="*/ 56 w 453"/>
                  <a:gd name="T21" fmla="*/ 681 h 681"/>
                  <a:gd name="T22" fmla="*/ 170 w 453"/>
                  <a:gd name="T23" fmla="*/ 681 h 681"/>
                  <a:gd name="T24" fmla="*/ 170 w 453"/>
                  <a:gd name="T25" fmla="*/ 624 h 681"/>
                  <a:gd name="T26" fmla="*/ 226 w 453"/>
                  <a:gd name="T27" fmla="*/ 624 h 681"/>
                  <a:gd name="T28" fmla="*/ 226 w 453"/>
                  <a:gd name="T29" fmla="*/ 567 h 681"/>
                  <a:gd name="T30" fmla="*/ 283 w 453"/>
                  <a:gd name="T31" fmla="*/ 567 h 681"/>
                  <a:gd name="T32" fmla="*/ 283 w 453"/>
                  <a:gd name="T33" fmla="*/ 454 h 681"/>
                  <a:gd name="T34" fmla="*/ 340 w 453"/>
                  <a:gd name="T35" fmla="*/ 454 h 681"/>
                  <a:gd name="T36" fmla="*/ 340 w 453"/>
                  <a:gd name="T37" fmla="*/ 340 h 681"/>
                  <a:gd name="T38" fmla="*/ 396 w 453"/>
                  <a:gd name="T39" fmla="*/ 340 h 681"/>
                  <a:gd name="T40" fmla="*/ 396 w 453"/>
                  <a:gd name="T41" fmla="*/ 284 h 681"/>
                  <a:gd name="T42" fmla="*/ 283 w 453"/>
                  <a:gd name="T43" fmla="*/ 284 h 681"/>
                  <a:gd name="T44" fmla="*/ 283 w 453"/>
                  <a:gd name="T45" fmla="*/ 227 h 681"/>
                  <a:gd name="T46" fmla="*/ 453 w 453"/>
                  <a:gd name="T47" fmla="*/ 227 h 681"/>
                  <a:gd name="T48" fmla="*/ 453 w 453"/>
                  <a:gd name="T49" fmla="*/ 170 h 681"/>
                  <a:gd name="T50" fmla="*/ 340 w 453"/>
                  <a:gd name="T51" fmla="*/ 170 h 681"/>
                  <a:gd name="T52" fmla="*/ 340 w 453"/>
                  <a:gd name="T53" fmla="*/ 114 h 681"/>
                  <a:gd name="T54" fmla="*/ 453 w 453"/>
                  <a:gd name="T55" fmla="*/ 114 h 681"/>
                  <a:gd name="T56" fmla="*/ 453 w 453"/>
                  <a:gd name="T57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53" h="681">
                    <a:moveTo>
                      <a:pt x="453" y="0"/>
                    </a:moveTo>
                    <a:lnTo>
                      <a:pt x="170" y="0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170" y="284"/>
                    </a:lnTo>
                    <a:lnTo>
                      <a:pt x="170" y="397"/>
                    </a:lnTo>
                    <a:lnTo>
                      <a:pt x="0" y="397"/>
                    </a:lnTo>
                    <a:lnTo>
                      <a:pt x="0" y="511"/>
                    </a:lnTo>
                    <a:lnTo>
                      <a:pt x="56" y="511"/>
                    </a:lnTo>
                    <a:lnTo>
                      <a:pt x="56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226" y="624"/>
                    </a:lnTo>
                    <a:lnTo>
                      <a:pt x="226" y="567"/>
                    </a:lnTo>
                    <a:lnTo>
                      <a:pt x="283" y="567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40" y="340"/>
                    </a:lnTo>
                    <a:lnTo>
                      <a:pt x="396" y="340"/>
                    </a:lnTo>
                    <a:lnTo>
                      <a:pt x="396" y="284"/>
                    </a:lnTo>
                    <a:lnTo>
                      <a:pt x="283" y="284"/>
                    </a:lnTo>
                    <a:lnTo>
                      <a:pt x="283" y="227"/>
                    </a:lnTo>
                    <a:lnTo>
                      <a:pt x="453" y="227"/>
                    </a:lnTo>
                    <a:lnTo>
                      <a:pt x="453" y="170"/>
                    </a:lnTo>
                    <a:lnTo>
                      <a:pt x="340" y="170"/>
                    </a:lnTo>
                    <a:lnTo>
                      <a:pt x="340" y="114"/>
                    </a:lnTo>
                    <a:lnTo>
                      <a:pt x="453" y="114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54" name="Freeform 50"/>
              <p:cNvSpPr>
                <a:spLocks/>
              </p:cNvSpPr>
              <p:nvPr/>
            </p:nvSpPr>
            <p:spPr bwMode="auto">
              <a:xfrm>
                <a:off x="9371013" y="4079875"/>
                <a:ext cx="809625" cy="541338"/>
              </a:xfrm>
              <a:custGeom>
                <a:avLst/>
                <a:gdLst>
                  <a:gd name="T0" fmla="*/ 454 w 510"/>
                  <a:gd name="T1" fmla="*/ 227 h 341"/>
                  <a:gd name="T2" fmla="*/ 454 w 510"/>
                  <a:gd name="T3" fmla="*/ 170 h 341"/>
                  <a:gd name="T4" fmla="*/ 510 w 510"/>
                  <a:gd name="T5" fmla="*/ 170 h 341"/>
                  <a:gd name="T6" fmla="*/ 510 w 510"/>
                  <a:gd name="T7" fmla="*/ 57 h 341"/>
                  <a:gd name="T8" fmla="*/ 397 w 510"/>
                  <a:gd name="T9" fmla="*/ 57 h 341"/>
                  <a:gd name="T10" fmla="*/ 397 w 510"/>
                  <a:gd name="T11" fmla="*/ 0 h 341"/>
                  <a:gd name="T12" fmla="*/ 284 w 510"/>
                  <a:gd name="T13" fmla="*/ 0 h 341"/>
                  <a:gd name="T14" fmla="*/ 284 w 510"/>
                  <a:gd name="T15" fmla="*/ 57 h 341"/>
                  <a:gd name="T16" fmla="*/ 57 w 510"/>
                  <a:gd name="T17" fmla="*/ 57 h 341"/>
                  <a:gd name="T18" fmla="*/ 57 w 510"/>
                  <a:gd name="T19" fmla="*/ 114 h 341"/>
                  <a:gd name="T20" fmla="*/ 0 w 510"/>
                  <a:gd name="T21" fmla="*/ 114 h 341"/>
                  <a:gd name="T22" fmla="*/ 0 w 510"/>
                  <a:gd name="T23" fmla="*/ 227 h 341"/>
                  <a:gd name="T24" fmla="*/ 57 w 510"/>
                  <a:gd name="T25" fmla="*/ 227 h 341"/>
                  <a:gd name="T26" fmla="*/ 57 w 510"/>
                  <a:gd name="T27" fmla="*/ 341 h 341"/>
                  <a:gd name="T28" fmla="*/ 114 w 510"/>
                  <a:gd name="T29" fmla="*/ 341 h 341"/>
                  <a:gd name="T30" fmla="*/ 114 w 510"/>
                  <a:gd name="T31" fmla="*/ 284 h 341"/>
                  <a:gd name="T32" fmla="*/ 170 w 510"/>
                  <a:gd name="T33" fmla="*/ 284 h 341"/>
                  <a:gd name="T34" fmla="*/ 170 w 510"/>
                  <a:gd name="T35" fmla="*/ 341 h 341"/>
                  <a:gd name="T36" fmla="*/ 284 w 510"/>
                  <a:gd name="T37" fmla="*/ 341 h 341"/>
                  <a:gd name="T38" fmla="*/ 284 w 510"/>
                  <a:gd name="T39" fmla="*/ 227 h 341"/>
                  <a:gd name="T40" fmla="*/ 397 w 510"/>
                  <a:gd name="T41" fmla="*/ 227 h 341"/>
                  <a:gd name="T42" fmla="*/ 454 w 510"/>
                  <a:gd name="T43" fmla="*/ 227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0" h="341">
                    <a:moveTo>
                      <a:pt x="454" y="227"/>
                    </a:move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341"/>
                    </a:lnTo>
                    <a:lnTo>
                      <a:pt x="114" y="341"/>
                    </a:lnTo>
                    <a:lnTo>
                      <a:pt x="114" y="284"/>
                    </a:lnTo>
                    <a:lnTo>
                      <a:pt x="170" y="284"/>
                    </a:lnTo>
                    <a:lnTo>
                      <a:pt x="170" y="341"/>
                    </a:lnTo>
                    <a:lnTo>
                      <a:pt x="284" y="341"/>
                    </a:lnTo>
                    <a:lnTo>
                      <a:pt x="284" y="227"/>
                    </a:lnTo>
                    <a:lnTo>
                      <a:pt x="397" y="227"/>
                    </a:lnTo>
                    <a:lnTo>
                      <a:pt x="454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55" name="Freeform 51"/>
              <p:cNvSpPr>
                <a:spLocks/>
              </p:cNvSpPr>
              <p:nvPr/>
            </p:nvSpPr>
            <p:spPr bwMode="auto">
              <a:xfrm>
                <a:off x="9010650" y="3179763"/>
                <a:ext cx="811213" cy="1081088"/>
              </a:xfrm>
              <a:custGeom>
                <a:avLst/>
                <a:gdLst>
                  <a:gd name="T0" fmla="*/ 511 w 511"/>
                  <a:gd name="T1" fmla="*/ 624 h 681"/>
                  <a:gd name="T2" fmla="*/ 511 w 511"/>
                  <a:gd name="T3" fmla="*/ 284 h 681"/>
                  <a:gd name="T4" fmla="*/ 454 w 511"/>
                  <a:gd name="T5" fmla="*/ 284 h 681"/>
                  <a:gd name="T6" fmla="*/ 454 w 511"/>
                  <a:gd name="T7" fmla="*/ 170 h 681"/>
                  <a:gd name="T8" fmla="*/ 341 w 511"/>
                  <a:gd name="T9" fmla="*/ 170 h 681"/>
                  <a:gd name="T10" fmla="*/ 341 w 511"/>
                  <a:gd name="T11" fmla="*/ 227 h 681"/>
                  <a:gd name="T12" fmla="*/ 284 w 511"/>
                  <a:gd name="T13" fmla="*/ 227 h 681"/>
                  <a:gd name="T14" fmla="*/ 284 w 511"/>
                  <a:gd name="T15" fmla="*/ 170 h 681"/>
                  <a:gd name="T16" fmla="*/ 227 w 511"/>
                  <a:gd name="T17" fmla="*/ 170 h 681"/>
                  <a:gd name="T18" fmla="*/ 227 w 511"/>
                  <a:gd name="T19" fmla="*/ 57 h 681"/>
                  <a:gd name="T20" fmla="*/ 114 w 511"/>
                  <a:gd name="T21" fmla="*/ 57 h 681"/>
                  <a:gd name="T22" fmla="*/ 114 w 511"/>
                  <a:gd name="T23" fmla="*/ 0 h 681"/>
                  <a:gd name="T24" fmla="*/ 57 w 511"/>
                  <a:gd name="T25" fmla="*/ 0 h 681"/>
                  <a:gd name="T26" fmla="*/ 57 w 511"/>
                  <a:gd name="T27" fmla="*/ 284 h 681"/>
                  <a:gd name="T28" fmla="*/ 114 w 511"/>
                  <a:gd name="T29" fmla="*/ 284 h 681"/>
                  <a:gd name="T30" fmla="*/ 114 w 511"/>
                  <a:gd name="T31" fmla="*/ 341 h 681"/>
                  <a:gd name="T32" fmla="*/ 170 w 511"/>
                  <a:gd name="T33" fmla="*/ 341 h 681"/>
                  <a:gd name="T34" fmla="*/ 170 w 511"/>
                  <a:gd name="T35" fmla="*/ 454 h 681"/>
                  <a:gd name="T36" fmla="*/ 0 w 511"/>
                  <a:gd name="T37" fmla="*/ 454 h 681"/>
                  <a:gd name="T38" fmla="*/ 0 w 511"/>
                  <a:gd name="T39" fmla="*/ 567 h 681"/>
                  <a:gd name="T40" fmla="*/ 57 w 511"/>
                  <a:gd name="T41" fmla="*/ 567 h 681"/>
                  <a:gd name="T42" fmla="*/ 57 w 511"/>
                  <a:gd name="T43" fmla="*/ 624 h 681"/>
                  <a:gd name="T44" fmla="*/ 114 w 511"/>
                  <a:gd name="T45" fmla="*/ 624 h 681"/>
                  <a:gd name="T46" fmla="*/ 114 w 511"/>
                  <a:gd name="T47" fmla="*/ 681 h 681"/>
                  <a:gd name="T48" fmla="*/ 284 w 511"/>
                  <a:gd name="T49" fmla="*/ 681 h 681"/>
                  <a:gd name="T50" fmla="*/ 284 w 511"/>
                  <a:gd name="T51" fmla="*/ 624 h 681"/>
                  <a:gd name="T52" fmla="*/ 511 w 511"/>
                  <a:gd name="T53" fmla="*/ 624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1" h="681">
                    <a:moveTo>
                      <a:pt x="511" y="624"/>
                    </a:moveTo>
                    <a:lnTo>
                      <a:pt x="511" y="284"/>
                    </a:lnTo>
                    <a:lnTo>
                      <a:pt x="454" y="284"/>
                    </a:lnTo>
                    <a:lnTo>
                      <a:pt x="454" y="170"/>
                    </a:lnTo>
                    <a:lnTo>
                      <a:pt x="341" y="170"/>
                    </a:lnTo>
                    <a:lnTo>
                      <a:pt x="341" y="227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227" y="170"/>
                    </a:lnTo>
                    <a:lnTo>
                      <a:pt x="227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341"/>
                    </a:lnTo>
                    <a:lnTo>
                      <a:pt x="170" y="341"/>
                    </a:lnTo>
                    <a:lnTo>
                      <a:pt x="170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114" y="624"/>
                    </a:lnTo>
                    <a:lnTo>
                      <a:pt x="114" y="681"/>
                    </a:lnTo>
                    <a:lnTo>
                      <a:pt x="284" y="681"/>
                    </a:lnTo>
                    <a:lnTo>
                      <a:pt x="284" y="624"/>
                    </a:lnTo>
                    <a:lnTo>
                      <a:pt x="511" y="62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56" name="Freeform 52"/>
              <p:cNvSpPr>
                <a:spLocks/>
              </p:cNvSpPr>
              <p:nvPr/>
            </p:nvSpPr>
            <p:spPr bwMode="auto">
              <a:xfrm>
                <a:off x="8110538" y="3000375"/>
                <a:ext cx="1169988" cy="1079500"/>
              </a:xfrm>
              <a:custGeom>
                <a:avLst/>
                <a:gdLst>
                  <a:gd name="T0" fmla="*/ 0 w 737"/>
                  <a:gd name="T1" fmla="*/ 57 h 680"/>
                  <a:gd name="T2" fmla="*/ 0 w 737"/>
                  <a:gd name="T3" fmla="*/ 0 h 680"/>
                  <a:gd name="T4" fmla="*/ 170 w 737"/>
                  <a:gd name="T5" fmla="*/ 0 h 680"/>
                  <a:gd name="T6" fmla="*/ 170 w 737"/>
                  <a:gd name="T7" fmla="*/ 57 h 680"/>
                  <a:gd name="T8" fmla="*/ 284 w 737"/>
                  <a:gd name="T9" fmla="*/ 57 h 680"/>
                  <a:gd name="T10" fmla="*/ 284 w 737"/>
                  <a:gd name="T11" fmla="*/ 0 h 680"/>
                  <a:gd name="T12" fmla="*/ 397 w 737"/>
                  <a:gd name="T13" fmla="*/ 0 h 680"/>
                  <a:gd name="T14" fmla="*/ 397 w 737"/>
                  <a:gd name="T15" fmla="*/ 57 h 680"/>
                  <a:gd name="T16" fmla="*/ 567 w 737"/>
                  <a:gd name="T17" fmla="*/ 57 h 680"/>
                  <a:gd name="T18" fmla="*/ 567 w 737"/>
                  <a:gd name="T19" fmla="*/ 113 h 680"/>
                  <a:gd name="T20" fmla="*/ 624 w 737"/>
                  <a:gd name="T21" fmla="*/ 113 h 680"/>
                  <a:gd name="T22" fmla="*/ 624 w 737"/>
                  <a:gd name="T23" fmla="*/ 397 h 680"/>
                  <a:gd name="T24" fmla="*/ 681 w 737"/>
                  <a:gd name="T25" fmla="*/ 397 h 680"/>
                  <a:gd name="T26" fmla="*/ 681 w 737"/>
                  <a:gd name="T27" fmla="*/ 454 h 680"/>
                  <a:gd name="T28" fmla="*/ 737 w 737"/>
                  <a:gd name="T29" fmla="*/ 454 h 680"/>
                  <a:gd name="T30" fmla="*/ 737 w 737"/>
                  <a:gd name="T31" fmla="*/ 567 h 680"/>
                  <a:gd name="T32" fmla="*/ 567 w 737"/>
                  <a:gd name="T33" fmla="*/ 567 h 680"/>
                  <a:gd name="T34" fmla="*/ 567 w 737"/>
                  <a:gd name="T35" fmla="*/ 680 h 680"/>
                  <a:gd name="T36" fmla="*/ 454 w 737"/>
                  <a:gd name="T37" fmla="*/ 680 h 680"/>
                  <a:gd name="T38" fmla="*/ 454 w 737"/>
                  <a:gd name="T39" fmla="*/ 624 h 680"/>
                  <a:gd name="T40" fmla="*/ 227 w 737"/>
                  <a:gd name="T41" fmla="*/ 624 h 680"/>
                  <a:gd name="T42" fmla="*/ 227 w 737"/>
                  <a:gd name="T43" fmla="*/ 397 h 680"/>
                  <a:gd name="T44" fmla="*/ 170 w 737"/>
                  <a:gd name="T45" fmla="*/ 397 h 680"/>
                  <a:gd name="T46" fmla="*/ 170 w 737"/>
                  <a:gd name="T47" fmla="*/ 283 h 680"/>
                  <a:gd name="T48" fmla="*/ 114 w 737"/>
                  <a:gd name="T49" fmla="*/ 283 h 680"/>
                  <a:gd name="T50" fmla="*/ 114 w 737"/>
                  <a:gd name="T51" fmla="*/ 227 h 680"/>
                  <a:gd name="T52" fmla="*/ 57 w 737"/>
                  <a:gd name="T53" fmla="*/ 227 h 680"/>
                  <a:gd name="T54" fmla="*/ 57 w 737"/>
                  <a:gd name="T55" fmla="*/ 57 h 680"/>
                  <a:gd name="T56" fmla="*/ 0 w 737"/>
                  <a:gd name="T57" fmla="*/ 57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37" h="680">
                    <a:moveTo>
                      <a:pt x="0" y="57"/>
                    </a:moveTo>
                    <a:lnTo>
                      <a:pt x="0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567" y="57"/>
                    </a:lnTo>
                    <a:lnTo>
                      <a:pt x="567" y="113"/>
                    </a:lnTo>
                    <a:lnTo>
                      <a:pt x="624" y="113"/>
                    </a:lnTo>
                    <a:lnTo>
                      <a:pt x="624" y="397"/>
                    </a:lnTo>
                    <a:lnTo>
                      <a:pt x="681" y="397"/>
                    </a:lnTo>
                    <a:lnTo>
                      <a:pt x="681" y="454"/>
                    </a:lnTo>
                    <a:lnTo>
                      <a:pt x="737" y="454"/>
                    </a:lnTo>
                    <a:lnTo>
                      <a:pt x="737" y="567"/>
                    </a:lnTo>
                    <a:lnTo>
                      <a:pt x="567" y="567"/>
                    </a:lnTo>
                    <a:lnTo>
                      <a:pt x="567" y="680"/>
                    </a:lnTo>
                    <a:lnTo>
                      <a:pt x="454" y="680"/>
                    </a:lnTo>
                    <a:lnTo>
                      <a:pt x="454" y="624"/>
                    </a:lnTo>
                    <a:lnTo>
                      <a:pt x="227" y="624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283"/>
                    </a:lnTo>
                    <a:lnTo>
                      <a:pt x="114" y="283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57" y="57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57" name="Freeform 53"/>
              <p:cNvSpPr>
                <a:spLocks/>
              </p:cNvSpPr>
              <p:nvPr/>
            </p:nvSpPr>
            <p:spPr bwMode="auto">
              <a:xfrm>
                <a:off x="8021638" y="2460625"/>
                <a:ext cx="1439863" cy="809625"/>
              </a:xfrm>
              <a:custGeom>
                <a:avLst/>
                <a:gdLst>
                  <a:gd name="T0" fmla="*/ 0 w 907"/>
                  <a:gd name="T1" fmla="*/ 397 h 510"/>
                  <a:gd name="T2" fmla="*/ 0 w 907"/>
                  <a:gd name="T3" fmla="*/ 170 h 510"/>
                  <a:gd name="T4" fmla="*/ 56 w 907"/>
                  <a:gd name="T5" fmla="*/ 170 h 510"/>
                  <a:gd name="T6" fmla="*/ 56 w 907"/>
                  <a:gd name="T7" fmla="*/ 0 h 510"/>
                  <a:gd name="T8" fmla="*/ 226 w 907"/>
                  <a:gd name="T9" fmla="*/ 0 h 510"/>
                  <a:gd name="T10" fmla="*/ 226 w 907"/>
                  <a:gd name="T11" fmla="*/ 56 h 510"/>
                  <a:gd name="T12" fmla="*/ 453 w 907"/>
                  <a:gd name="T13" fmla="*/ 56 h 510"/>
                  <a:gd name="T14" fmla="*/ 453 w 907"/>
                  <a:gd name="T15" fmla="*/ 0 h 510"/>
                  <a:gd name="T16" fmla="*/ 567 w 907"/>
                  <a:gd name="T17" fmla="*/ 0 h 510"/>
                  <a:gd name="T18" fmla="*/ 567 w 907"/>
                  <a:gd name="T19" fmla="*/ 113 h 510"/>
                  <a:gd name="T20" fmla="*/ 623 w 907"/>
                  <a:gd name="T21" fmla="*/ 113 h 510"/>
                  <a:gd name="T22" fmla="*/ 623 w 907"/>
                  <a:gd name="T23" fmla="*/ 283 h 510"/>
                  <a:gd name="T24" fmla="*/ 680 w 907"/>
                  <a:gd name="T25" fmla="*/ 283 h 510"/>
                  <a:gd name="T26" fmla="*/ 680 w 907"/>
                  <a:gd name="T27" fmla="*/ 227 h 510"/>
                  <a:gd name="T28" fmla="*/ 907 w 907"/>
                  <a:gd name="T29" fmla="*/ 227 h 510"/>
                  <a:gd name="T30" fmla="*/ 907 w 907"/>
                  <a:gd name="T31" fmla="*/ 397 h 510"/>
                  <a:gd name="T32" fmla="*/ 793 w 907"/>
                  <a:gd name="T33" fmla="*/ 397 h 510"/>
                  <a:gd name="T34" fmla="*/ 793 w 907"/>
                  <a:gd name="T35" fmla="*/ 510 h 510"/>
                  <a:gd name="T36" fmla="*/ 737 w 907"/>
                  <a:gd name="T37" fmla="*/ 510 h 510"/>
                  <a:gd name="T38" fmla="*/ 737 w 907"/>
                  <a:gd name="T39" fmla="*/ 453 h 510"/>
                  <a:gd name="T40" fmla="*/ 623 w 907"/>
                  <a:gd name="T41" fmla="*/ 453 h 510"/>
                  <a:gd name="T42" fmla="*/ 623 w 907"/>
                  <a:gd name="T43" fmla="*/ 397 h 510"/>
                  <a:gd name="T44" fmla="*/ 453 w 907"/>
                  <a:gd name="T45" fmla="*/ 397 h 510"/>
                  <a:gd name="T46" fmla="*/ 453 w 907"/>
                  <a:gd name="T47" fmla="*/ 340 h 510"/>
                  <a:gd name="T48" fmla="*/ 340 w 907"/>
                  <a:gd name="T49" fmla="*/ 340 h 510"/>
                  <a:gd name="T50" fmla="*/ 340 w 907"/>
                  <a:gd name="T51" fmla="*/ 397 h 510"/>
                  <a:gd name="T52" fmla="*/ 226 w 907"/>
                  <a:gd name="T53" fmla="*/ 397 h 510"/>
                  <a:gd name="T54" fmla="*/ 226 w 907"/>
                  <a:gd name="T55" fmla="*/ 340 h 510"/>
                  <a:gd name="T56" fmla="*/ 56 w 907"/>
                  <a:gd name="T57" fmla="*/ 340 h 510"/>
                  <a:gd name="T58" fmla="*/ 56 w 907"/>
                  <a:gd name="T59" fmla="*/ 397 h 510"/>
                  <a:gd name="T60" fmla="*/ 0 w 907"/>
                  <a:gd name="T61" fmla="*/ 39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07" h="510">
                    <a:moveTo>
                      <a:pt x="0" y="397"/>
                    </a:moveTo>
                    <a:lnTo>
                      <a:pt x="0" y="170"/>
                    </a:lnTo>
                    <a:lnTo>
                      <a:pt x="56" y="170"/>
                    </a:lnTo>
                    <a:lnTo>
                      <a:pt x="56" y="0"/>
                    </a:lnTo>
                    <a:lnTo>
                      <a:pt x="226" y="0"/>
                    </a:lnTo>
                    <a:lnTo>
                      <a:pt x="226" y="56"/>
                    </a:lnTo>
                    <a:lnTo>
                      <a:pt x="453" y="56"/>
                    </a:lnTo>
                    <a:lnTo>
                      <a:pt x="453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623" y="113"/>
                    </a:lnTo>
                    <a:lnTo>
                      <a:pt x="623" y="283"/>
                    </a:lnTo>
                    <a:lnTo>
                      <a:pt x="680" y="283"/>
                    </a:lnTo>
                    <a:lnTo>
                      <a:pt x="680" y="227"/>
                    </a:lnTo>
                    <a:lnTo>
                      <a:pt x="907" y="227"/>
                    </a:lnTo>
                    <a:lnTo>
                      <a:pt x="907" y="397"/>
                    </a:lnTo>
                    <a:lnTo>
                      <a:pt x="793" y="397"/>
                    </a:lnTo>
                    <a:lnTo>
                      <a:pt x="793" y="510"/>
                    </a:lnTo>
                    <a:lnTo>
                      <a:pt x="737" y="510"/>
                    </a:lnTo>
                    <a:lnTo>
                      <a:pt x="737" y="453"/>
                    </a:lnTo>
                    <a:lnTo>
                      <a:pt x="623" y="453"/>
                    </a:lnTo>
                    <a:lnTo>
                      <a:pt x="623" y="397"/>
                    </a:lnTo>
                    <a:lnTo>
                      <a:pt x="453" y="397"/>
                    </a:lnTo>
                    <a:lnTo>
                      <a:pt x="453" y="340"/>
                    </a:lnTo>
                    <a:lnTo>
                      <a:pt x="340" y="340"/>
                    </a:lnTo>
                    <a:lnTo>
                      <a:pt x="340" y="397"/>
                    </a:lnTo>
                    <a:lnTo>
                      <a:pt x="226" y="397"/>
                    </a:lnTo>
                    <a:lnTo>
                      <a:pt x="226" y="340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0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58" name="Freeform 54"/>
              <p:cNvSpPr>
                <a:spLocks/>
              </p:cNvSpPr>
              <p:nvPr/>
            </p:nvSpPr>
            <p:spPr bwMode="auto">
              <a:xfrm>
                <a:off x="8921750" y="1920875"/>
                <a:ext cx="900113" cy="989013"/>
              </a:xfrm>
              <a:custGeom>
                <a:avLst/>
                <a:gdLst>
                  <a:gd name="T0" fmla="*/ 567 w 567"/>
                  <a:gd name="T1" fmla="*/ 56 h 623"/>
                  <a:gd name="T2" fmla="*/ 567 w 567"/>
                  <a:gd name="T3" fmla="*/ 170 h 623"/>
                  <a:gd name="T4" fmla="*/ 510 w 567"/>
                  <a:gd name="T5" fmla="*/ 170 h 623"/>
                  <a:gd name="T6" fmla="*/ 510 w 567"/>
                  <a:gd name="T7" fmla="*/ 283 h 623"/>
                  <a:gd name="T8" fmla="*/ 453 w 567"/>
                  <a:gd name="T9" fmla="*/ 283 h 623"/>
                  <a:gd name="T10" fmla="*/ 453 w 567"/>
                  <a:gd name="T11" fmla="*/ 453 h 623"/>
                  <a:gd name="T12" fmla="*/ 510 w 567"/>
                  <a:gd name="T13" fmla="*/ 453 h 623"/>
                  <a:gd name="T14" fmla="*/ 510 w 567"/>
                  <a:gd name="T15" fmla="*/ 567 h 623"/>
                  <a:gd name="T16" fmla="*/ 113 w 567"/>
                  <a:gd name="T17" fmla="*/ 567 h 623"/>
                  <a:gd name="T18" fmla="*/ 113 w 567"/>
                  <a:gd name="T19" fmla="*/ 623 h 623"/>
                  <a:gd name="T20" fmla="*/ 56 w 567"/>
                  <a:gd name="T21" fmla="*/ 623 h 623"/>
                  <a:gd name="T22" fmla="*/ 56 w 567"/>
                  <a:gd name="T23" fmla="*/ 453 h 623"/>
                  <a:gd name="T24" fmla="*/ 0 w 567"/>
                  <a:gd name="T25" fmla="*/ 453 h 623"/>
                  <a:gd name="T26" fmla="*/ 0 w 567"/>
                  <a:gd name="T27" fmla="*/ 340 h 623"/>
                  <a:gd name="T28" fmla="*/ 56 w 567"/>
                  <a:gd name="T29" fmla="*/ 340 h 623"/>
                  <a:gd name="T30" fmla="*/ 56 w 567"/>
                  <a:gd name="T31" fmla="*/ 226 h 623"/>
                  <a:gd name="T32" fmla="*/ 113 w 567"/>
                  <a:gd name="T33" fmla="*/ 226 h 623"/>
                  <a:gd name="T34" fmla="*/ 113 w 567"/>
                  <a:gd name="T35" fmla="*/ 170 h 623"/>
                  <a:gd name="T36" fmla="*/ 170 w 567"/>
                  <a:gd name="T37" fmla="*/ 170 h 623"/>
                  <a:gd name="T38" fmla="*/ 170 w 567"/>
                  <a:gd name="T39" fmla="*/ 56 h 623"/>
                  <a:gd name="T40" fmla="*/ 226 w 567"/>
                  <a:gd name="T41" fmla="*/ 56 h 623"/>
                  <a:gd name="T42" fmla="*/ 226 w 567"/>
                  <a:gd name="T43" fmla="*/ 0 h 623"/>
                  <a:gd name="T44" fmla="*/ 510 w 567"/>
                  <a:gd name="T45" fmla="*/ 0 h 623"/>
                  <a:gd name="T46" fmla="*/ 510 w 567"/>
                  <a:gd name="T47" fmla="*/ 56 h 623"/>
                  <a:gd name="T48" fmla="*/ 567 w 567"/>
                  <a:gd name="T49" fmla="*/ 56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67" h="623">
                    <a:moveTo>
                      <a:pt x="567" y="56"/>
                    </a:move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283"/>
                    </a:lnTo>
                    <a:lnTo>
                      <a:pt x="453" y="283"/>
                    </a:lnTo>
                    <a:lnTo>
                      <a:pt x="453" y="453"/>
                    </a:lnTo>
                    <a:lnTo>
                      <a:pt x="510" y="453"/>
                    </a:lnTo>
                    <a:lnTo>
                      <a:pt x="510" y="567"/>
                    </a:lnTo>
                    <a:lnTo>
                      <a:pt x="113" y="567"/>
                    </a:lnTo>
                    <a:lnTo>
                      <a:pt x="113" y="623"/>
                    </a:lnTo>
                    <a:lnTo>
                      <a:pt x="56" y="623"/>
                    </a:lnTo>
                    <a:lnTo>
                      <a:pt x="56" y="453"/>
                    </a:lnTo>
                    <a:lnTo>
                      <a:pt x="0" y="453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226"/>
                    </a:lnTo>
                    <a:lnTo>
                      <a:pt x="113" y="226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56"/>
                    </a:lnTo>
                    <a:lnTo>
                      <a:pt x="226" y="56"/>
                    </a:lnTo>
                    <a:lnTo>
                      <a:pt x="226" y="0"/>
                    </a:lnTo>
                    <a:lnTo>
                      <a:pt x="510" y="0"/>
                    </a:lnTo>
                    <a:lnTo>
                      <a:pt x="510" y="56"/>
                    </a:lnTo>
                    <a:lnTo>
                      <a:pt x="567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59" name="Freeform 55"/>
              <p:cNvSpPr>
                <a:spLocks/>
              </p:cNvSpPr>
              <p:nvPr/>
            </p:nvSpPr>
            <p:spPr bwMode="auto">
              <a:xfrm>
                <a:off x="9461500" y="2009775"/>
                <a:ext cx="1079500" cy="1260475"/>
              </a:xfrm>
              <a:custGeom>
                <a:avLst/>
                <a:gdLst>
                  <a:gd name="T0" fmla="*/ 0 w 680"/>
                  <a:gd name="T1" fmla="*/ 681 h 794"/>
                  <a:gd name="T2" fmla="*/ 227 w 680"/>
                  <a:gd name="T3" fmla="*/ 681 h 794"/>
                  <a:gd name="T4" fmla="*/ 227 w 680"/>
                  <a:gd name="T5" fmla="*/ 794 h 794"/>
                  <a:gd name="T6" fmla="*/ 510 w 680"/>
                  <a:gd name="T7" fmla="*/ 794 h 794"/>
                  <a:gd name="T8" fmla="*/ 510 w 680"/>
                  <a:gd name="T9" fmla="*/ 511 h 794"/>
                  <a:gd name="T10" fmla="*/ 567 w 680"/>
                  <a:gd name="T11" fmla="*/ 511 h 794"/>
                  <a:gd name="T12" fmla="*/ 567 w 680"/>
                  <a:gd name="T13" fmla="*/ 340 h 794"/>
                  <a:gd name="T14" fmla="*/ 624 w 680"/>
                  <a:gd name="T15" fmla="*/ 340 h 794"/>
                  <a:gd name="T16" fmla="*/ 624 w 680"/>
                  <a:gd name="T17" fmla="*/ 114 h 794"/>
                  <a:gd name="T18" fmla="*/ 680 w 680"/>
                  <a:gd name="T19" fmla="*/ 114 h 794"/>
                  <a:gd name="T20" fmla="*/ 680 w 680"/>
                  <a:gd name="T21" fmla="*/ 57 h 794"/>
                  <a:gd name="T22" fmla="*/ 283 w 680"/>
                  <a:gd name="T23" fmla="*/ 57 h 794"/>
                  <a:gd name="T24" fmla="*/ 283 w 680"/>
                  <a:gd name="T25" fmla="*/ 0 h 794"/>
                  <a:gd name="T26" fmla="*/ 227 w 680"/>
                  <a:gd name="T27" fmla="*/ 0 h 794"/>
                  <a:gd name="T28" fmla="*/ 227 w 680"/>
                  <a:gd name="T29" fmla="*/ 114 h 794"/>
                  <a:gd name="T30" fmla="*/ 170 w 680"/>
                  <a:gd name="T31" fmla="*/ 114 h 794"/>
                  <a:gd name="T32" fmla="*/ 170 w 680"/>
                  <a:gd name="T33" fmla="*/ 227 h 794"/>
                  <a:gd name="T34" fmla="*/ 113 w 680"/>
                  <a:gd name="T35" fmla="*/ 227 h 794"/>
                  <a:gd name="T36" fmla="*/ 113 w 680"/>
                  <a:gd name="T37" fmla="*/ 397 h 794"/>
                  <a:gd name="T38" fmla="*/ 170 w 680"/>
                  <a:gd name="T39" fmla="*/ 397 h 794"/>
                  <a:gd name="T40" fmla="*/ 170 w 680"/>
                  <a:gd name="T41" fmla="*/ 511 h 794"/>
                  <a:gd name="T42" fmla="*/ 0 w 680"/>
                  <a:gd name="T43" fmla="*/ 511 h 794"/>
                  <a:gd name="T44" fmla="*/ 0 w 680"/>
                  <a:gd name="T45" fmla="*/ 681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0" h="794">
                    <a:moveTo>
                      <a:pt x="0" y="681"/>
                    </a:moveTo>
                    <a:lnTo>
                      <a:pt x="227" y="681"/>
                    </a:lnTo>
                    <a:lnTo>
                      <a:pt x="227" y="794"/>
                    </a:lnTo>
                    <a:lnTo>
                      <a:pt x="510" y="794"/>
                    </a:lnTo>
                    <a:lnTo>
                      <a:pt x="510" y="511"/>
                    </a:lnTo>
                    <a:lnTo>
                      <a:pt x="567" y="511"/>
                    </a:lnTo>
                    <a:lnTo>
                      <a:pt x="567" y="340"/>
                    </a:lnTo>
                    <a:lnTo>
                      <a:pt x="624" y="340"/>
                    </a:lnTo>
                    <a:lnTo>
                      <a:pt x="624" y="114"/>
                    </a:lnTo>
                    <a:lnTo>
                      <a:pt x="680" y="114"/>
                    </a:lnTo>
                    <a:lnTo>
                      <a:pt x="680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511"/>
                    </a:lnTo>
                    <a:lnTo>
                      <a:pt x="0" y="511"/>
                    </a:lnTo>
                    <a:lnTo>
                      <a:pt x="0" y="68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60" name="Freeform 56"/>
              <p:cNvSpPr>
                <a:spLocks/>
              </p:cNvSpPr>
              <p:nvPr/>
            </p:nvSpPr>
            <p:spPr bwMode="auto">
              <a:xfrm>
                <a:off x="9280525" y="3090863"/>
                <a:ext cx="1350963" cy="630238"/>
              </a:xfrm>
              <a:custGeom>
                <a:avLst/>
                <a:gdLst>
                  <a:gd name="T0" fmla="*/ 624 w 851"/>
                  <a:gd name="T1" fmla="*/ 0 h 397"/>
                  <a:gd name="T2" fmla="*/ 738 w 851"/>
                  <a:gd name="T3" fmla="*/ 0 h 397"/>
                  <a:gd name="T4" fmla="*/ 738 w 851"/>
                  <a:gd name="T5" fmla="*/ 56 h 397"/>
                  <a:gd name="T6" fmla="*/ 794 w 851"/>
                  <a:gd name="T7" fmla="*/ 56 h 397"/>
                  <a:gd name="T8" fmla="*/ 794 w 851"/>
                  <a:gd name="T9" fmla="*/ 170 h 397"/>
                  <a:gd name="T10" fmla="*/ 851 w 851"/>
                  <a:gd name="T11" fmla="*/ 170 h 397"/>
                  <a:gd name="T12" fmla="*/ 851 w 851"/>
                  <a:gd name="T13" fmla="*/ 283 h 397"/>
                  <a:gd name="T14" fmla="*/ 567 w 851"/>
                  <a:gd name="T15" fmla="*/ 283 h 397"/>
                  <a:gd name="T16" fmla="*/ 567 w 851"/>
                  <a:gd name="T17" fmla="*/ 397 h 397"/>
                  <a:gd name="T18" fmla="*/ 454 w 851"/>
                  <a:gd name="T19" fmla="*/ 397 h 397"/>
                  <a:gd name="T20" fmla="*/ 454 w 851"/>
                  <a:gd name="T21" fmla="*/ 340 h 397"/>
                  <a:gd name="T22" fmla="*/ 284 w 851"/>
                  <a:gd name="T23" fmla="*/ 340 h 397"/>
                  <a:gd name="T24" fmla="*/ 284 w 851"/>
                  <a:gd name="T25" fmla="*/ 226 h 397"/>
                  <a:gd name="T26" fmla="*/ 171 w 851"/>
                  <a:gd name="T27" fmla="*/ 226 h 397"/>
                  <a:gd name="T28" fmla="*/ 171 w 851"/>
                  <a:gd name="T29" fmla="*/ 283 h 397"/>
                  <a:gd name="T30" fmla="*/ 114 w 851"/>
                  <a:gd name="T31" fmla="*/ 283 h 397"/>
                  <a:gd name="T32" fmla="*/ 114 w 851"/>
                  <a:gd name="T33" fmla="*/ 226 h 397"/>
                  <a:gd name="T34" fmla="*/ 57 w 851"/>
                  <a:gd name="T35" fmla="*/ 226 h 397"/>
                  <a:gd name="T36" fmla="*/ 57 w 851"/>
                  <a:gd name="T37" fmla="*/ 113 h 397"/>
                  <a:gd name="T38" fmla="*/ 0 w 851"/>
                  <a:gd name="T39" fmla="*/ 113 h 397"/>
                  <a:gd name="T40" fmla="*/ 0 w 851"/>
                  <a:gd name="T41" fmla="*/ 0 h 397"/>
                  <a:gd name="T42" fmla="*/ 341 w 851"/>
                  <a:gd name="T43" fmla="*/ 0 h 397"/>
                  <a:gd name="T44" fmla="*/ 341 w 851"/>
                  <a:gd name="T45" fmla="*/ 113 h 397"/>
                  <a:gd name="T46" fmla="*/ 624 w 851"/>
                  <a:gd name="T47" fmla="*/ 113 h 397"/>
                  <a:gd name="T48" fmla="*/ 624 w 851"/>
                  <a:gd name="T49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51" h="397">
                    <a:moveTo>
                      <a:pt x="624" y="0"/>
                    </a:moveTo>
                    <a:lnTo>
                      <a:pt x="738" y="0"/>
                    </a:lnTo>
                    <a:lnTo>
                      <a:pt x="738" y="56"/>
                    </a:lnTo>
                    <a:lnTo>
                      <a:pt x="794" y="56"/>
                    </a:lnTo>
                    <a:lnTo>
                      <a:pt x="794" y="170"/>
                    </a:lnTo>
                    <a:lnTo>
                      <a:pt x="851" y="170"/>
                    </a:lnTo>
                    <a:lnTo>
                      <a:pt x="851" y="283"/>
                    </a:lnTo>
                    <a:lnTo>
                      <a:pt x="567" y="283"/>
                    </a:lnTo>
                    <a:lnTo>
                      <a:pt x="567" y="397"/>
                    </a:lnTo>
                    <a:lnTo>
                      <a:pt x="454" y="397"/>
                    </a:lnTo>
                    <a:lnTo>
                      <a:pt x="454" y="340"/>
                    </a:lnTo>
                    <a:lnTo>
                      <a:pt x="284" y="340"/>
                    </a:lnTo>
                    <a:lnTo>
                      <a:pt x="284" y="226"/>
                    </a:lnTo>
                    <a:lnTo>
                      <a:pt x="171" y="226"/>
                    </a:lnTo>
                    <a:lnTo>
                      <a:pt x="171" y="283"/>
                    </a:lnTo>
                    <a:lnTo>
                      <a:pt x="114" y="283"/>
                    </a:lnTo>
                    <a:lnTo>
                      <a:pt x="114" y="226"/>
                    </a:lnTo>
                    <a:lnTo>
                      <a:pt x="57" y="226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341" y="0"/>
                    </a:lnTo>
                    <a:lnTo>
                      <a:pt x="341" y="113"/>
                    </a:lnTo>
                    <a:lnTo>
                      <a:pt x="624" y="113"/>
                    </a:lnTo>
                    <a:lnTo>
                      <a:pt x="62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61" name="Freeform 57"/>
              <p:cNvSpPr>
                <a:spLocks/>
              </p:cNvSpPr>
              <p:nvPr/>
            </p:nvSpPr>
            <p:spPr bwMode="auto">
              <a:xfrm>
                <a:off x="10001250" y="3810000"/>
                <a:ext cx="990600" cy="1081088"/>
              </a:xfrm>
              <a:custGeom>
                <a:avLst/>
                <a:gdLst>
                  <a:gd name="T0" fmla="*/ 170 w 624"/>
                  <a:gd name="T1" fmla="*/ 511 h 681"/>
                  <a:gd name="T2" fmla="*/ 170 w 624"/>
                  <a:gd name="T3" fmla="*/ 397 h 681"/>
                  <a:gd name="T4" fmla="*/ 57 w 624"/>
                  <a:gd name="T5" fmla="*/ 397 h 681"/>
                  <a:gd name="T6" fmla="*/ 57 w 624"/>
                  <a:gd name="T7" fmla="*/ 340 h 681"/>
                  <a:gd name="T8" fmla="*/ 113 w 624"/>
                  <a:gd name="T9" fmla="*/ 340 h 681"/>
                  <a:gd name="T10" fmla="*/ 113 w 624"/>
                  <a:gd name="T11" fmla="*/ 227 h 681"/>
                  <a:gd name="T12" fmla="*/ 0 w 624"/>
                  <a:gd name="T13" fmla="*/ 227 h 681"/>
                  <a:gd name="T14" fmla="*/ 0 w 624"/>
                  <a:gd name="T15" fmla="*/ 57 h 681"/>
                  <a:gd name="T16" fmla="*/ 113 w 624"/>
                  <a:gd name="T17" fmla="*/ 57 h 681"/>
                  <a:gd name="T18" fmla="*/ 113 w 624"/>
                  <a:gd name="T19" fmla="*/ 0 h 681"/>
                  <a:gd name="T20" fmla="*/ 227 w 624"/>
                  <a:gd name="T21" fmla="*/ 0 h 681"/>
                  <a:gd name="T22" fmla="*/ 227 w 624"/>
                  <a:gd name="T23" fmla="*/ 114 h 681"/>
                  <a:gd name="T24" fmla="*/ 284 w 624"/>
                  <a:gd name="T25" fmla="*/ 114 h 681"/>
                  <a:gd name="T26" fmla="*/ 284 w 624"/>
                  <a:gd name="T27" fmla="*/ 57 h 681"/>
                  <a:gd name="T28" fmla="*/ 454 w 624"/>
                  <a:gd name="T29" fmla="*/ 57 h 681"/>
                  <a:gd name="T30" fmla="*/ 454 w 624"/>
                  <a:gd name="T31" fmla="*/ 170 h 681"/>
                  <a:gd name="T32" fmla="*/ 624 w 624"/>
                  <a:gd name="T33" fmla="*/ 170 h 681"/>
                  <a:gd name="T34" fmla="*/ 624 w 624"/>
                  <a:gd name="T35" fmla="*/ 284 h 681"/>
                  <a:gd name="T36" fmla="*/ 567 w 624"/>
                  <a:gd name="T37" fmla="*/ 284 h 681"/>
                  <a:gd name="T38" fmla="*/ 567 w 624"/>
                  <a:gd name="T39" fmla="*/ 340 h 681"/>
                  <a:gd name="T40" fmla="*/ 510 w 624"/>
                  <a:gd name="T41" fmla="*/ 340 h 681"/>
                  <a:gd name="T42" fmla="*/ 510 w 624"/>
                  <a:gd name="T43" fmla="*/ 511 h 681"/>
                  <a:gd name="T44" fmla="*/ 624 w 624"/>
                  <a:gd name="T45" fmla="*/ 511 h 681"/>
                  <a:gd name="T46" fmla="*/ 567 w 624"/>
                  <a:gd name="T47" fmla="*/ 624 h 681"/>
                  <a:gd name="T48" fmla="*/ 567 w 624"/>
                  <a:gd name="T49" fmla="*/ 681 h 681"/>
                  <a:gd name="T50" fmla="*/ 510 w 624"/>
                  <a:gd name="T51" fmla="*/ 681 h 681"/>
                  <a:gd name="T52" fmla="*/ 510 w 624"/>
                  <a:gd name="T53" fmla="*/ 624 h 681"/>
                  <a:gd name="T54" fmla="*/ 454 w 624"/>
                  <a:gd name="T55" fmla="*/ 624 h 681"/>
                  <a:gd name="T56" fmla="*/ 454 w 624"/>
                  <a:gd name="T57" fmla="*/ 567 h 681"/>
                  <a:gd name="T58" fmla="*/ 397 w 624"/>
                  <a:gd name="T59" fmla="*/ 567 h 681"/>
                  <a:gd name="T60" fmla="*/ 397 w 624"/>
                  <a:gd name="T61" fmla="*/ 511 h 681"/>
                  <a:gd name="T62" fmla="*/ 170 w 624"/>
                  <a:gd name="T63" fmla="*/ 51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24" h="681">
                    <a:moveTo>
                      <a:pt x="170" y="511"/>
                    </a:moveTo>
                    <a:lnTo>
                      <a:pt x="170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57"/>
                    </a:lnTo>
                    <a:lnTo>
                      <a:pt x="454" y="57"/>
                    </a:lnTo>
                    <a:lnTo>
                      <a:pt x="454" y="170"/>
                    </a:lnTo>
                    <a:lnTo>
                      <a:pt x="624" y="170"/>
                    </a:lnTo>
                    <a:lnTo>
                      <a:pt x="624" y="284"/>
                    </a:lnTo>
                    <a:lnTo>
                      <a:pt x="567" y="284"/>
                    </a:lnTo>
                    <a:lnTo>
                      <a:pt x="567" y="340"/>
                    </a:lnTo>
                    <a:lnTo>
                      <a:pt x="510" y="340"/>
                    </a:lnTo>
                    <a:lnTo>
                      <a:pt x="510" y="511"/>
                    </a:lnTo>
                    <a:lnTo>
                      <a:pt x="624" y="511"/>
                    </a:lnTo>
                    <a:lnTo>
                      <a:pt x="567" y="624"/>
                    </a:lnTo>
                    <a:lnTo>
                      <a:pt x="567" y="681"/>
                    </a:lnTo>
                    <a:lnTo>
                      <a:pt x="510" y="681"/>
                    </a:lnTo>
                    <a:lnTo>
                      <a:pt x="510" y="624"/>
                    </a:lnTo>
                    <a:lnTo>
                      <a:pt x="454" y="624"/>
                    </a:lnTo>
                    <a:lnTo>
                      <a:pt x="454" y="567"/>
                    </a:lnTo>
                    <a:lnTo>
                      <a:pt x="397" y="567"/>
                    </a:lnTo>
                    <a:lnTo>
                      <a:pt x="397" y="511"/>
                    </a:lnTo>
                    <a:lnTo>
                      <a:pt x="170" y="51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62" name="Freeform 58"/>
              <p:cNvSpPr>
                <a:spLocks/>
              </p:cNvSpPr>
              <p:nvPr/>
            </p:nvSpPr>
            <p:spPr bwMode="auto">
              <a:xfrm>
                <a:off x="10361613" y="3630613"/>
                <a:ext cx="90488" cy="90488"/>
              </a:xfrm>
              <a:custGeom>
                <a:avLst/>
                <a:gdLst>
                  <a:gd name="T0" fmla="*/ 0 w 57"/>
                  <a:gd name="T1" fmla="*/ 0 h 57"/>
                  <a:gd name="T2" fmla="*/ 0 w 57"/>
                  <a:gd name="T3" fmla="*/ 57 h 57"/>
                  <a:gd name="T4" fmla="*/ 57 w 57"/>
                  <a:gd name="T5" fmla="*/ 57 h 57"/>
                  <a:gd name="T6" fmla="*/ 57 w 57"/>
                  <a:gd name="T7" fmla="*/ 0 h 57"/>
                  <a:gd name="T8" fmla="*/ 0 w 57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0"/>
                    </a:move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63" name="Freeform 59"/>
              <p:cNvSpPr>
                <a:spLocks/>
              </p:cNvSpPr>
              <p:nvPr/>
            </p:nvSpPr>
            <p:spPr bwMode="auto">
              <a:xfrm>
                <a:off x="10721975" y="3630613"/>
                <a:ext cx="358775" cy="269875"/>
              </a:xfrm>
              <a:custGeom>
                <a:avLst/>
                <a:gdLst>
                  <a:gd name="T0" fmla="*/ 0 w 226"/>
                  <a:gd name="T1" fmla="*/ 57 h 170"/>
                  <a:gd name="T2" fmla="*/ 0 w 226"/>
                  <a:gd name="T3" fmla="*/ 113 h 170"/>
                  <a:gd name="T4" fmla="*/ 56 w 226"/>
                  <a:gd name="T5" fmla="*/ 113 h 170"/>
                  <a:gd name="T6" fmla="*/ 56 w 226"/>
                  <a:gd name="T7" fmla="*/ 170 h 170"/>
                  <a:gd name="T8" fmla="*/ 226 w 226"/>
                  <a:gd name="T9" fmla="*/ 170 h 170"/>
                  <a:gd name="T10" fmla="*/ 226 w 226"/>
                  <a:gd name="T11" fmla="*/ 57 h 170"/>
                  <a:gd name="T12" fmla="*/ 170 w 226"/>
                  <a:gd name="T13" fmla="*/ 57 h 170"/>
                  <a:gd name="T14" fmla="*/ 170 w 226"/>
                  <a:gd name="T15" fmla="*/ 0 h 170"/>
                  <a:gd name="T16" fmla="*/ 0 w 226"/>
                  <a:gd name="T17" fmla="*/ 0 h 170"/>
                  <a:gd name="T18" fmla="*/ 0 w 226"/>
                  <a:gd name="T19" fmla="*/ 57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6" h="170">
                    <a:moveTo>
                      <a:pt x="0" y="57"/>
                    </a:moveTo>
                    <a:lnTo>
                      <a:pt x="0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226" y="170"/>
                    </a:lnTo>
                    <a:lnTo>
                      <a:pt x="226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0" y="0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64" name="Freeform 60"/>
              <p:cNvSpPr>
                <a:spLocks/>
              </p:cNvSpPr>
              <p:nvPr/>
            </p:nvSpPr>
            <p:spPr bwMode="auto">
              <a:xfrm>
                <a:off x="11080750" y="3360738"/>
                <a:ext cx="271463" cy="360363"/>
              </a:xfrm>
              <a:custGeom>
                <a:avLst/>
                <a:gdLst>
                  <a:gd name="T0" fmla="*/ 114 w 171"/>
                  <a:gd name="T1" fmla="*/ 0 h 227"/>
                  <a:gd name="T2" fmla="*/ 114 w 171"/>
                  <a:gd name="T3" fmla="*/ 56 h 227"/>
                  <a:gd name="T4" fmla="*/ 171 w 171"/>
                  <a:gd name="T5" fmla="*/ 56 h 227"/>
                  <a:gd name="T6" fmla="*/ 171 w 171"/>
                  <a:gd name="T7" fmla="*/ 227 h 227"/>
                  <a:gd name="T8" fmla="*/ 114 w 171"/>
                  <a:gd name="T9" fmla="*/ 227 h 227"/>
                  <a:gd name="T10" fmla="*/ 114 w 171"/>
                  <a:gd name="T11" fmla="*/ 170 h 227"/>
                  <a:gd name="T12" fmla="*/ 0 w 171"/>
                  <a:gd name="T13" fmla="*/ 170 h 227"/>
                  <a:gd name="T14" fmla="*/ 0 w 171"/>
                  <a:gd name="T15" fmla="*/ 56 h 227"/>
                  <a:gd name="T16" fmla="*/ 57 w 171"/>
                  <a:gd name="T17" fmla="*/ 56 h 227"/>
                  <a:gd name="T18" fmla="*/ 57 w 171"/>
                  <a:gd name="T19" fmla="*/ 0 h 227"/>
                  <a:gd name="T20" fmla="*/ 114 w 171"/>
                  <a:gd name="T2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1" h="227">
                    <a:moveTo>
                      <a:pt x="114" y="0"/>
                    </a:moveTo>
                    <a:lnTo>
                      <a:pt x="114" y="56"/>
                    </a:lnTo>
                    <a:lnTo>
                      <a:pt x="171" y="56"/>
                    </a:lnTo>
                    <a:lnTo>
                      <a:pt x="171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65" name="Freeform 61"/>
              <p:cNvSpPr>
                <a:spLocks/>
              </p:cNvSpPr>
              <p:nvPr/>
            </p:nvSpPr>
            <p:spPr bwMode="auto">
              <a:xfrm>
                <a:off x="10271125" y="2460625"/>
                <a:ext cx="900113" cy="1079500"/>
              </a:xfrm>
              <a:custGeom>
                <a:avLst/>
                <a:gdLst>
                  <a:gd name="T0" fmla="*/ 397 w 567"/>
                  <a:gd name="T1" fmla="*/ 0 h 680"/>
                  <a:gd name="T2" fmla="*/ 397 w 567"/>
                  <a:gd name="T3" fmla="*/ 170 h 680"/>
                  <a:gd name="T4" fmla="*/ 454 w 567"/>
                  <a:gd name="T5" fmla="*/ 170 h 680"/>
                  <a:gd name="T6" fmla="*/ 454 w 567"/>
                  <a:gd name="T7" fmla="*/ 340 h 680"/>
                  <a:gd name="T8" fmla="*/ 510 w 567"/>
                  <a:gd name="T9" fmla="*/ 340 h 680"/>
                  <a:gd name="T10" fmla="*/ 510 w 567"/>
                  <a:gd name="T11" fmla="*/ 397 h 680"/>
                  <a:gd name="T12" fmla="*/ 567 w 567"/>
                  <a:gd name="T13" fmla="*/ 397 h 680"/>
                  <a:gd name="T14" fmla="*/ 567 w 567"/>
                  <a:gd name="T15" fmla="*/ 510 h 680"/>
                  <a:gd name="T16" fmla="*/ 510 w 567"/>
                  <a:gd name="T17" fmla="*/ 510 h 680"/>
                  <a:gd name="T18" fmla="*/ 510 w 567"/>
                  <a:gd name="T19" fmla="*/ 567 h 680"/>
                  <a:gd name="T20" fmla="*/ 454 w 567"/>
                  <a:gd name="T21" fmla="*/ 567 h 680"/>
                  <a:gd name="T22" fmla="*/ 454 w 567"/>
                  <a:gd name="T23" fmla="*/ 453 h 680"/>
                  <a:gd name="T24" fmla="*/ 397 w 567"/>
                  <a:gd name="T25" fmla="*/ 453 h 680"/>
                  <a:gd name="T26" fmla="*/ 397 w 567"/>
                  <a:gd name="T27" fmla="*/ 623 h 680"/>
                  <a:gd name="T28" fmla="*/ 340 w 567"/>
                  <a:gd name="T29" fmla="*/ 623 h 680"/>
                  <a:gd name="T30" fmla="*/ 340 w 567"/>
                  <a:gd name="T31" fmla="*/ 680 h 680"/>
                  <a:gd name="T32" fmla="*/ 227 w 567"/>
                  <a:gd name="T33" fmla="*/ 680 h 680"/>
                  <a:gd name="T34" fmla="*/ 227 w 567"/>
                  <a:gd name="T35" fmla="*/ 567 h 680"/>
                  <a:gd name="T36" fmla="*/ 170 w 567"/>
                  <a:gd name="T37" fmla="*/ 567 h 680"/>
                  <a:gd name="T38" fmla="*/ 170 w 567"/>
                  <a:gd name="T39" fmla="*/ 453 h 680"/>
                  <a:gd name="T40" fmla="*/ 114 w 567"/>
                  <a:gd name="T41" fmla="*/ 453 h 680"/>
                  <a:gd name="T42" fmla="*/ 114 w 567"/>
                  <a:gd name="T43" fmla="*/ 397 h 680"/>
                  <a:gd name="T44" fmla="*/ 0 w 567"/>
                  <a:gd name="T45" fmla="*/ 397 h 680"/>
                  <a:gd name="T46" fmla="*/ 0 w 567"/>
                  <a:gd name="T47" fmla="*/ 227 h 680"/>
                  <a:gd name="T48" fmla="*/ 57 w 567"/>
                  <a:gd name="T49" fmla="*/ 227 h 680"/>
                  <a:gd name="T50" fmla="*/ 57 w 567"/>
                  <a:gd name="T51" fmla="*/ 56 h 680"/>
                  <a:gd name="T52" fmla="*/ 114 w 567"/>
                  <a:gd name="T53" fmla="*/ 56 h 680"/>
                  <a:gd name="T54" fmla="*/ 114 w 567"/>
                  <a:gd name="T55" fmla="*/ 0 h 680"/>
                  <a:gd name="T56" fmla="*/ 397 w 567"/>
                  <a:gd name="T57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7" h="680">
                    <a:moveTo>
                      <a:pt x="397" y="0"/>
                    </a:moveTo>
                    <a:lnTo>
                      <a:pt x="397" y="170"/>
                    </a:lnTo>
                    <a:lnTo>
                      <a:pt x="454" y="170"/>
                    </a:lnTo>
                    <a:lnTo>
                      <a:pt x="454" y="340"/>
                    </a:lnTo>
                    <a:lnTo>
                      <a:pt x="510" y="340"/>
                    </a:lnTo>
                    <a:lnTo>
                      <a:pt x="510" y="397"/>
                    </a:lnTo>
                    <a:lnTo>
                      <a:pt x="567" y="397"/>
                    </a:lnTo>
                    <a:lnTo>
                      <a:pt x="567" y="510"/>
                    </a:lnTo>
                    <a:lnTo>
                      <a:pt x="510" y="510"/>
                    </a:lnTo>
                    <a:lnTo>
                      <a:pt x="510" y="567"/>
                    </a:lnTo>
                    <a:lnTo>
                      <a:pt x="454" y="567"/>
                    </a:lnTo>
                    <a:lnTo>
                      <a:pt x="454" y="453"/>
                    </a:lnTo>
                    <a:lnTo>
                      <a:pt x="397" y="453"/>
                    </a:lnTo>
                    <a:lnTo>
                      <a:pt x="397" y="623"/>
                    </a:lnTo>
                    <a:lnTo>
                      <a:pt x="340" y="623"/>
                    </a:lnTo>
                    <a:lnTo>
                      <a:pt x="340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170" y="567"/>
                    </a:lnTo>
                    <a:lnTo>
                      <a:pt x="170" y="453"/>
                    </a:lnTo>
                    <a:lnTo>
                      <a:pt x="114" y="453"/>
                    </a:lnTo>
                    <a:lnTo>
                      <a:pt x="114" y="397"/>
                    </a:lnTo>
                    <a:lnTo>
                      <a:pt x="0" y="397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69" name="Freeform 65"/>
              <p:cNvSpPr>
                <a:spLocks/>
              </p:cNvSpPr>
              <p:nvPr/>
            </p:nvSpPr>
            <p:spPr bwMode="auto">
              <a:xfrm>
                <a:off x="9821863" y="3630613"/>
                <a:ext cx="358775" cy="449263"/>
              </a:xfrm>
              <a:custGeom>
                <a:avLst/>
                <a:gdLst>
                  <a:gd name="T0" fmla="*/ 0 w 226"/>
                  <a:gd name="T1" fmla="*/ 283 h 283"/>
                  <a:gd name="T2" fmla="*/ 113 w 226"/>
                  <a:gd name="T3" fmla="*/ 283 h 283"/>
                  <a:gd name="T4" fmla="*/ 113 w 226"/>
                  <a:gd name="T5" fmla="*/ 170 h 283"/>
                  <a:gd name="T6" fmla="*/ 226 w 226"/>
                  <a:gd name="T7" fmla="*/ 170 h 283"/>
                  <a:gd name="T8" fmla="*/ 226 w 226"/>
                  <a:gd name="T9" fmla="*/ 57 h 283"/>
                  <a:gd name="T10" fmla="*/ 113 w 226"/>
                  <a:gd name="T11" fmla="*/ 57 h 283"/>
                  <a:gd name="T12" fmla="*/ 113 w 226"/>
                  <a:gd name="T13" fmla="*/ 0 h 283"/>
                  <a:gd name="T14" fmla="*/ 0 w 226"/>
                  <a:gd name="T15" fmla="*/ 0 h 283"/>
                  <a:gd name="T16" fmla="*/ 0 w 226"/>
                  <a:gd name="T17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6" h="283">
                    <a:moveTo>
                      <a:pt x="0" y="283"/>
                    </a:moveTo>
                    <a:lnTo>
                      <a:pt x="113" y="283"/>
                    </a:lnTo>
                    <a:lnTo>
                      <a:pt x="113" y="170"/>
                    </a:lnTo>
                    <a:lnTo>
                      <a:pt x="226" y="170"/>
                    </a:lnTo>
                    <a:lnTo>
                      <a:pt x="226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28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5883A3DE-A489-41DF-AD68-96AEAAB9DC5A}"/>
              </a:ext>
            </a:extLst>
          </p:cNvPr>
          <p:cNvSpPr txBox="1"/>
          <p:nvPr/>
        </p:nvSpPr>
        <p:spPr>
          <a:xfrm>
            <a:off x="3700614" y="572817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神奈川県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845B53EE-D5B0-40CD-9EF3-72B333BF243B}"/>
              </a:ext>
            </a:extLst>
          </p:cNvPr>
          <p:cNvSpPr txBox="1"/>
          <p:nvPr/>
        </p:nvSpPr>
        <p:spPr>
          <a:xfrm>
            <a:off x="3665336" y="6150476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50" name="直線コネクタ 149">
            <a:extLst>
              <a:ext uri="{FF2B5EF4-FFF2-40B4-BE49-F238E27FC236}">
                <a16:creationId xmlns:a16="http://schemas.microsoft.com/office/drawing/2014/main" id="{46FBBF06-3992-4425-A7A9-201B932A2A43}"/>
              </a:ext>
            </a:extLst>
          </p:cNvPr>
          <p:cNvCxnSpPr/>
          <p:nvPr/>
        </p:nvCxnSpPr>
        <p:spPr>
          <a:xfrm>
            <a:off x="3692225" y="6078440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3256CA97-87B3-43D0-8A1F-05958B1AD1A8}"/>
              </a:ext>
            </a:extLst>
          </p:cNvPr>
          <p:cNvGrpSpPr/>
          <p:nvPr/>
        </p:nvGrpSpPr>
        <p:grpSpPr>
          <a:xfrm>
            <a:off x="2992437" y="1143754"/>
            <a:ext cx="720000" cy="430244"/>
            <a:chOff x="6555416" y="4900731"/>
            <a:chExt cx="720000" cy="378515"/>
          </a:xfrm>
        </p:grpSpPr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1B6663F0-DFE6-4EC9-A9ED-53E832AA48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緑区</a:t>
              </a:r>
            </a:p>
          </p:txBody>
        </p:sp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DCC904C4-233F-4A86-A8CA-BBEECBCA153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B05968CC-8C4E-45FA-8555-B86FC181F42D}"/>
              </a:ext>
            </a:extLst>
          </p:cNvPr>
          <p:cNvGrpSpPr/>
          <p:nvPr/>
        </p:nvGrpSpPr>
        <p:grpSpPr>
          <a:xfrm>
            <a:off x="8408511" y="2899109"/>
            <a:ext cx="720000" cy="430244"/>
            <a:chOff x="6555416" y="4900731"/>
            <a:chExt cx="720000" cy="378515"/>
          </a:xfrm>
        </p:grpSpPr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D3D38CCF-5C69-4655-BA4C-AD7EC40291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</a:p>
          </p:txBody>
        </p:sp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25F72825-6C99-436C-939B-B86A107CF36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03FD5664-6453-486A-A2A3-64BC2A2FA0D8}"/>
              </a:ext>
            </a:extLst>
          </p:cNvPr>
          <p:cNvGrpSpPr/>
          <p:nvPr/>
        </p:nvGrpSpPr>
        <p:grpSpPr>
          <a:xfrm>
            <a:off x="4097518" y="736693"/>
            <a:ext cx="720000" cy="430244"/>
            <a:chOff x="6555416" y="4900731"/>
            <a:chExt cx="720000" cy="378515"/>
          </a:xfrm>
        </p:grpSpPr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5DDD3356-6CAC-4BFF-BE1A-7352DB8E1E6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相模原市</a:t>
              </a:r>
            </a:p>
          </p:txBody>
        </p:sp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92CE6CA5-CCD7-461A-9EA1-72249D6EC09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C0D5246F-3785-4B6F-BCC4-B04597E0DE4C}"/>
              </a:ext>
            </a:extLst>
          </p:cNvPr>
          <p:cNvGrpSpPr/>
          <p:nvPr/>
        </p:nvGrpSpPr>
        <p:grpSpPr>
          <a:xfrm>
            <a:off x="7645775" y="260021"/>
            <a:ext cx="720000" cy="430244"/>
            <a:chOff x="6555416" y="4900731"/>
            <a:chExt cx="720000" cy="378515"/>
          </a:xfrm>
        </p:grpSpPr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017DEF7F-0A14-421A-99A9-9653D782E1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川崎市</a:t>
              </a:r>
            </a:p>
          </p:txBody>
        </p:sp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FFA26D0A-0141-4270-92E4-9E141C6F3CF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DFAC18C4-6FB0-46A2-BAB3-FC754600A4D7}"/>
              </a:ext>
            </a:extLst>
          </p:cNvPr>
          <p:cNvGrpSpPr/>
          <p:nvPr/>
        </p:nvGrpSpPr>
        <p:grpSpPr>
          <a:xfrm>
            <a:off x="1490182" y="2924473"/>
            <a:ext cx="720000" cy="430244"/>
            <a:chOff x="6555416" y="4900731"/>
            <a:chExt cx="720000" cy="378515"/>
          </a:xfrm>
        </p:grpSpPr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A6BC423F-74F8-4FDA-814C-8EDDA302B9E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山北町</a:t>
              </a:r>
            </a:p>
          </p:txBody>
        </p:sp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D38BFB04-CFF4-4501-9E4D-A3517BABFD9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164849BE-0D13-45D2-BC64-252E0D1E51CC}"/>
              </a:ext>
            </a:extLst>
          </p:cNvPr>
          <p:cNvGrpSpPr/>
          <p:nvPr/>
        </p:nvGrpSpPr>
        <p:grpSpPr>
          <a:xfrm>
            <a:off x="1709784" y="4362400"/>
            <a:ext cx="720000" cy="430244"/>
            <a:chOff x="6555416" y="4900731"/>
            <a:chExt cx="720000" cy="378515"/>
          </a:xfrm>
        </p:grpSpPr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C599D31F-A2AC-43C8-8A76-24AE89EF647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南足柄市</a:t>
              </a:r>
            </a:p>
          </p:txBody>
        </p:sp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B82A5ABF-954E-43F1-881B-A656E5AAD47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46256815-192C-4011-8A29-52533E4E56F5}"/>
              </a:ext>
            </a:extLst>
          </p:cNvPr>
          <p:cNvGrpSpPr/>
          <p:nvPr/>
        </p:nvGrpSpPr>
        <p:grpSpPr>
          <a:xfrm>
            <a:off x="2741119" y="4866737"/>
            <a:ext cx="720000" cy="430244"/>
            <a:chOff x="6555416" y="4900731"/>
            <a:chExt cx="720000" cy="378515"/>
          </a:xfrm>
        </p:grpSpPr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4E260BF4-7600-4BE9-89A9-583244FFC20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小田原市</a:t>
              </a:r>
            </a:p>
          </p:txBody>
        </p:sp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FA52D507-1B8B-401E-B5AE-C0CD1833689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8476C1EB-FF03-4F08-ADC6-2E255FBA6FE3}"/>
              </a:ext>
            </a:extLst>
          </p:cNvPr>
          <p:cNvGrpSpPr/>
          <p:nvPr/>
        </p:nvGrpSpPr>
        <p:grpSpPr>
          <a:xfrm>
            <a:off x="1080099" y="5177130"/>
            <a:ext cx="720000" cy="430244"/>
            <a:chOff x="6555416" y="4900731"/>
            <a:chExt cx="720000" cy="378515"/>
          </a:xfrm>
        </p:grpSpPr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E7903ECB-3116-411E-96C1-C315DA172FB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箱根町</a:t>
              </a:r>
            </a:p>
          </p:txBody>
        </p:sp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477E4CE1-26B3-469B-AA94-88CEB65E5D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F6710CCA-5CDA-44EB-B1A8-9A971553F8F8}"/>
              </a:ext>
            </a:extLst>
          </p:cNvPr>
          <p:cNvGrpSpPr/>
          <p:nvPr/>
        </p:nvGrpSpPr>
        <p:grpSpPr>
          <a:xfrm>
            <a:off x="2590118" y="5755970"/>
            <a:ext cx="720000" cy="430244"/>
            <a:chOff x="6555416" y="4900731"/>
            <a:chExt cx="720000" cy="378515"/>
          </a:xfrm>
        </p:grpSpPr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A8F8D8DE-1A51-437A-9453-EDEFC162A9B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真鶴町</a:t>
              </a:r>
            </a:p>
          </p:txBody>
        </p:sp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3ED3514A-52BB-40F1-85D5-EB96DE04C7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7F245BEC-6B98-4E18-9A4D-3BE14F310D4F}"/>
              </a:ext>
            </a:extLst>
          </p:cNvPr>
          <p:cNvGrpSpPr/>
          <p:nvPr/>
        </p:nvGrpSpPr>
        <p:grpSpPr>
          <a:xfrm>
            <a:off x="1717662" y="6141864"/>
            <a:ext cx="720000" cy="430244"/>
            <a:chOff x="6555416" y="4900731"/>
            <a:chExt cx="720000" cy="378515"/>
          </a:xfrm>
        </p:grpSpPr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31C72C77-5F2F-493B-833A-348B31A9970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湯河原町</a:t>
              </a:r>
            </a:p>
          </p:txBody>
        </p:sp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782992E4-E1D9-48F6-85FF-76053002C6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012EE97B-82C3-4597-94F7-F0E181F07134}"/>
              </a:ext>
            </a:extLst>
          </p:cNvPr>
          <p:cNvGrpSpPr/>
          <p:nvPr/>
        </p:nvGrpSpPr>
        <p:grpSpPr>
          <a:xfrm>
            <a:off x="4097518" y="1592370"/>
            <a:ext cx="720000" cy="430244"/>
            <a:chOff x="6555416" y="4900731"/>
            <a:chExt cx="720000" cy="378515"/>
          </a:xfrm>
        </p:grpSpPr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EB10366E-7C0F-42B6-85B9-136F69AE983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愛川町</a:t>
              </a:r>
            </a:p>
          </p:txBody>
        </p:sp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2093E9DC-6BFB-4BCE-8293-9B4F31B48A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1BC243CC-CAF7-4DBE-870E-32CB5288CFD7}"/>
              </a:ext>
            </a:extLst>
          </p:cNvPr>
          <p:cNvGrpSpPr/>
          <p:nvPr/>
        </p:nvGrpSpPr>
        <p:grpSpPr>
          <a:xfrm>
            <a:off x="3820530" y="2322212"/>
            <a:ext cx="720000" cy="430244"/>
            <a:chOff x="6555416" y="4900731"/>
            <a:chExt cx="720000" cy="378515"/>
          </a:xfrm>
        </p:grpSpPr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B281539F-9F9D-41DC-AB3A-8E395FCFAD9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厚木市</a:t>
              </a:r>
            </a:p>
          </p:txBody>
        </p:sp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E78F7221-500D-4291-82D7-137D1C962ED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AC92A065-2B67-4D95-9A8D-B79B3E031412}"/>
              </a:ext>
            </a:extLst>
          </p:cNvPr>
          <p:cNvGrpSpPr/>
          <p:nvPr/>
        </p:nvGrpSpPr>
        <p:grpSpPr>
          <a:xfrm>
            <a:off x="3209739" y="1734704"/>
            <a:ext cx="720000" cy="430244"/>
            <a:chOff x="6555416" y="4900731"/>
            <a:chExt cx="720000" cy="378515"/>
          </a:xfrm>
        </p:grpSpPr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DFB243BC-4D2F-4223-8A27-B46BBCA2583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清川村</a:t>
              </a:r>
            </a:p>
          </p:txBody>
        </p:sp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2EB57101-D859-4F8E-82E6-A75F6AFF140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84477EF8-5EA9-4134-B5DA-4565FFAE3E33}"/>
              </a:ext>
            </a:extLst>
          </p:cNvPr>
          <p:cNvGrpSpPr/>
          <p:nvPr/>
        </p:nvGrpSpPr>
        <p:grpSpPr>
          <a:xfrm>
            <a:off x="4921905" y="1017919"/>
            <a:ext cx="720000" cy="430244"/>
            <a:chOff x="6555416" y="4900731"/>
            <a:chExt cx="720000" cy="378515"/>
          </a:xfrm>
        </p:grpSpPr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49A95D0A-D307-492F-A4A9-1563E3CDA6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AFD6173D-1685-4F39-BB13-0EC7E31EC93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3" name="グループ化 192">
            <a:extLst>
              <a:ext uri="{FF2B5EF4-FFF2-40B4-BE49-F238E27FC236}">
                <a16:creationId xmlns:a16="http://schemas.microsoft.com/office/drawing/2014/main" id="{CA0A6AC9-01E6-4627-84B0-C75A0F96F2BA}"/>
              </a:ext>
            </a:extLst>
          </p:cNvPr>
          <p:cNvGrpSpPr/>
          <p:nvPr/>
        </p:nvGrpSpPr>
        <p:grpSpPr>
          <a:xfrm>
            <a:off x="4938683" y="1613537"/>
            <a:ext cx="720000" cy="430244"/>
            <a:chOff x="6555416" y="4900731"/>
            <a:chExt cx="720000" cy="378515"/>
          </a:xfrm>
        </p:grpSpPr>
        <p:sp>
          <p:nvSpPr>
            <p:cNvPr id="194" name="四角形: 上の 2 つの角を丸める 193">
              <a:extLst>
                <a:ext uri="{FF2B5EF4-FFF2-40B4-BE49-F238E27FC236}">
                  <a16:creationId xmlns:a16="http://schemas.microsoft.com/office/drawing/2014/main" id="{86F0130D-E33E-4D65-8BEF-C972295460A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726C4B85-E93C-49F9-AD30-77CF3F9430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4B1C04D4-3DCF-45A6-A660-FA267BDFBC93}"/>
              </a:ext>
            </a:extLst>
          </p:cNvPr>
          <p:cNvGrpSpPr/>
          <p:nvPr/>
        </p:nvGrpSpPr>
        <p:grpSpPr>
          <a:xfrm>
            <a:off x="2228413" y="3285199"/>
            <a:ext cx="720000" cy="430244"/>
            <a:chOff x="6555416" y="4900731"/>
            <a:chExt cx="720000" cy="378515"/>
          </a:xfrm>
        </p:grpSpPr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5958F8D2-3106-46B4-8611-82F5A853DE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松田町</a:t>
              </a:r>
            </a:p>
          </p:txBody>
        </p:sp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F61B87E1-C016-4FAC-BCA5-1C902C06C0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F226B0FE-33B2-4CE9-B60F-27A885B4BA5A}"/>
              </a:ext>
            </a:extLst>
          </p:cNvPr>
          <p:cNvGrpSpPr/>
          <p:nvPr/>
        </p:nvGrpSpPr>
        <p:grpSpPr>
          <a:xfrm>
            <a:off x="3016978" y="3285199"/>
            <a:ext cx="720000" cy="430244"/>
            <a:chOff x="6555416" y="4900731"/>
            <a:chExt cx="720000" cy="378515"/>
          </a:xfrm>
        </p:grpSpPr>
        <p:sp>
          <p:nvSpPr>
            <p:cNvPr id="200" name="四角形: 上の 2 つの角を丸める 199">
              <a:extLst>
                <a:ext uri="{FF2B5EF4-FFF2-40B4-BE49-F238E27FC236}">
                  <a16:creationId xmlns:a16="http://schemas.microsoft.com/office/drawing/2014/main" id="{C9844790-3CCB-4D29-9A69-9176D25E3C1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秦野市</a:t>
              </a:r>
            </a:p>
          </p:txBody>
        </p:sp>
        <p:sp>
          <p:nvSpPr>
            <p:cNvPr id="201" name="四角形: 上の 2 つの角を丸める 200">
              <a:extLst>
                <a:ext uri="{FF2B5EF4-FFF2-40B4-BE49-F238E27FC236}">
                  <a16:creationId xmlns:a16="http://schemas.microsoft.com/office/drawing/2014/main" id="{16C9CA66-8237-45C8-8D5E-E3CD7709ED8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34878134-9EDA-45AD-89E1-B7F5FFAB3379}"/>
              </a:ext>
            </a:extLst>
          </p:cNvPr>
          <p:cNvGrpSpPr/>
          <p:nvPr/>
        </p:nvGrpSpPr>
        <p:grpSpPr>
          <a:xfrm>
            <a:off x="6538891" y="295968"/>
            <a:ext cx="720000" cy="430244"/>
            <a:chOff x="6555416" y="4900731"/>
            <a:chExt cx="720000" cy="378515"/>
          </a:xfrm>
        </p:grpSpPr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747F5BD0-2088-4EC5-A14B-5C236DF1DEF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多摩区</a:t>
              </a:r>
            </a:p>
          </p:txBody>
        </p:sp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F5926097-04E4-4B2F-AA32-6D744B61E26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718B859B-2188-4A9A-853E-2FA22E58CD17}"/>
              </a:ext>
            </a:extLst>
          </p:cNvPr>
          <p:cNvGrpSpPr/>
          <p:nvPr/>
        </p:nvGrpSpPr>
        <p:grpSpPr>
          <a:xfrm>
            <a:off x="5777582" y="673970"/>
            <a:ext cx="720000" cy="430244"/>
            <a:chOff x="6555416" y="4900731"/>
            <a:chExt cx="720000" cy="378515"/>
          </a:xfrm>
        </p:grpSpPr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7CE5F8B9-F1F3-4DD1-AE5F-3D15CA49B4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麻生区</a:t>
              </a:r>
            </a:p>
          </p:txBody>
        </p:sp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D89F07FC-2551-44F9-8955-AFBAF5FD82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4F839F7A-51ED-43B0-B93E-72E15CA46735}"/>
              </a:ext>
            </a:extLst>
          </p:cNvPr>
          <p:cNvGrpSpPr/>
          <p:nvPr/>
        </p:nvGrpSpPr>
        <p:grpSpPr>
          <a:xfrm>
            <a:off x="6538891" y="765752"/>
            <a:ext cx="720000" cy="430244"/>
            <a:chOff x="6555416" y="4900731"/>
            <a:chExt cx="720000" cy="378515"/>
          </a:xfrm>
        </p:grpSpPr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C4C4C50F-6E24-42DB-96ED-493C50CCA80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宮前区</a:t>
              </a:r>
            </a:p>
          </p:txBody>
        </p:sp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FEE17D01-D549-43AA-9056-4FF164C623E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531F9AAA-9E69-4464-BF70-AD5B265D6FBF}"/>
              </a:ext>
            </a:extLst>
          </p:cNvPr>
          <p:cNvGrpSpPr/>
          <p:nvPr/>
        </p:nvGrpSpPr>
        <p:grpSpPr>
          <a:xfrm>
            <a:off x="7310678" y="765752"/>
            <a:ext cx="720000" cy="430244"/>
            <a:chOff x="6555416" y="4900731"/>
            <a:chExt cx="720000" cy="378515"/>
          </a:xfrm>
        </p:grpSpPr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666E7E6F-1E2B-4EB8-A411-74A1E2D7550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高津区</a:t>
              </a:r>
            </a:p>
          </p:txBody>
        </p:sp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ED7F78C3-FAB3-430B-B01D-F244F1DA13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F10E48A6-2738-4C8C-AEA8-E1E271EC5986}"/>
              </a:ext>
            </a:extLst>
          </p:cNvPr>
          <p:cNvGrpSpPr/>
          <p:nvPr/>
        </p:nvGrpSpPr>
        <p:grpSpPr>
          <a:xfrm>
            <a:off x="8099243" y="883198"/>
            <a:ext cx="720000" cy="430244"/>
            <a:chOff x="6555416" y="4900731"/>
            <a:chExt cx="720000" cy="378515"/>
          </a:xfrm>
        </p:grpSpPr>
        <p:sp>
          <p:nvSpPr>
            <p:cNvPr id="215" name="四角形: 上の 2 つの角を丸める 214">
              <a:extLst>
                <a:ext uri="{FF2B5EF4-FFF2-40B4-BE49-F238E27FC236}">
                  <a16:creationId xmlns:a16="http://schemas.microsoft.com/office/drawing/2014/main" id="{2265FC8D-6487-49FF-BCDE-6B444E161C7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中原区</a:t>
              </a:r>
            </a:p>
          </p:txBody>
        </p:sp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703C4EAC-C0C0-405D-B852-099F69B01E5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72A70FAB-A2FC-4108-8201-1C66FE02655E}"/>
              </a:ext>
            </a:extLst>
          </p:cNvPr>
          <p:cNvGrpSpPr/>
          <p:nvPr/>
        </p:nvGrpSpPr>
        <p:grpSpPr>
          <a:xfrm>
            <a:off x="8099243" y="1378148"/>
            <a:ext cx="720000" cy="430244"/>
            <a:chOff x="6555416" y="4900731"/>
            <a:chExt cx="720000" cy="378515"/>
          </a:xfrm>
        </p:grpSpPr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398A718E-D291-42D5-975F-F23509FF898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幸区</a:t>
              </a:r>
            </a:p>
          </p:txBody>
        </p:sp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4093EDCC-96B6-445C-A550-1ADC45B25B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666D6810-67AC-4A51-9A02-9CAC2E6011DF}"/>
              </a:ext>
            </a:extLst>
          </p:cNvPr>
          <p:cNvGrpSpPr/>
          <p:nvPr/>
        </p:nvGrpSpPr>
        <p:grpSpPr>
          <a:xfrm>
            <a:off x="8652917" y="1847932"/>
            <a:ext cx="720000" cy="430244"/>
            <a:chOff x="6555416" y="4900731"/>
            <a:chExt cx="720000" cy="378515"/>
          </a:xfrm>
        </p:grpSpPr>
        <p:sp>
          <p:nvSpPr>
            <p:cNvPr id="221" name="四角形: 上の 2 つの角を丸める 220">
              <a:extLst>
                <a:ext uri="{FF2B5EF4-FFF2-40B4-BE49-F238E27FC236}">
                  <a16:creationId xmlns:a16="http://schemas.microsoft.com/office/drawing/2014/main" id="{F810FAA2-0FE6-4810-B543-1A2244DBEE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川崎区</a:t>
              </a:r>
            </a:p>
          </p:txBody>
        </p:sp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F0EE2D20-69D2-40AF-A0AD-1FBDF2D1B83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BB1DB125-51D5-4D44-B349-69D83211238E}"/>
              </a:ext>
            </a:extLst>
          </p:cNvPr>
          <p:cNvGrpSpPr/>
          <p:nvPr/>
        </p:nvGrpSpPr>
        <p:grpSpPr>
          <a:xfrm>
            <a:off x="8199448" y="3414282"/>
            <a:ext cx="720000" cy="430244"/>
            <a:chOff x="6555416" y="4900731"/>
            <a:chExt cx="720000" cy="378515"/>
          </a:xfrm>
        </p:grpSpPr>
        <p:sp>
          <p:nvSpPr>
            <p:cNvPr id="224" name="四角形: 上の 2 つの角を丸める 223">
              <a:extLst>
                <a:ext uri="{FF2B5EF4-FFF2-40B4-BE49-F238E27FC236}">
                  <a16:creationId xmlns:a16="http://schemas.microsoft.com/office/drawing/2014/main" id="{3B67D786-4FDB-45BF-9E66-47FC8B14D9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横浜市</a:t>
              </a:r>
            </a:p>
          </p:txBody>
        </p:sp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06708C16-1CBE-41A8-AD0F-B1B8A3E632F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EAD49C75-AD40-460B-8BE2-3E0B082266C2}"/>
              </a:ext>
            </a:extLst>
          </p:cNvPr>
          <p:cNvGrpSpPr/>
          <p:nvPr/>
        </p:nvGrpSpPr>
        <p:grpSpPr>
          <a:xfrm>
            <a:off x="5590472" y="4211236"/>
            <a:ext cx="720000" cy="430244"/>
            <a:chOff x="6555416" y="4900731"/>
            <a:chExt cx="720000" cy="378515"/>
          </a:xfrm>
        </p:grpSpPr>
        <p:sp>
          <p:nvSpPr>
            <p:cNvPr id="227" name="四角形: 上の 2 つの角を丸める 226">
              <a:extLst>
                <a:ext uri="{FF2B5EF4-FFF2-40B4-BE49-F238E27FC236}">
                  <a16:creationId xmlns:a16="http://schemas.microsoft.com/office/drawing/2014/main" id="{2314DEFE-2D02-4C85-8E9E-BAEDCB05C6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藤沢市</a:t>
              </a:r>
            </a:p>
          </p:txBody>
        </p:sp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56A99993-6CC1-4BEB-B2DE-F4E6BC5F7D3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7CCDE671-BE58-45B2-B8AF-2828D7CB99F3}"/>
              </a:ext>
            </a:extLst>
          </p:cNvPr>
          <p:cNvGrpSpPr/>
          <p:nvPr/>
        </p:nvGrpSpPr>
        <p:grpSpPr>
          <a:xfrm>
            <a:off x="6362259" y="4211236"/>
            <a:ext cx="720000" cy="430244"/>
            <a:chOff x="6555416" y="4900731"/>
            <a:chExt cx="720000" cy="378515"/>
          </a:xfrm>
        </p:grpSpPr>
        <p:sp>
          <p:nvSpPr>
            <p:cNvPr id="230" name="四角形: 上の 2 つの角を丸める 229">
              <a:extLst>
                <a:ext uri="{FF2B5EF4-FFF2-40B4-BE49-F238E27FC236}">
                  <a16:creationId xmlns:a16="http://schemas.microsoft.com/office/drawing/2014/main" id="{FC88AF73-D196-4000-B319-8C112A9D75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鎌倉市</a:t>
              </a:r>
            </a:p>
          </p:txBody>
        </p:sp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FA491A32-C280-4850-B05C-C64DA70055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2" name="グループ化 231">
            <a:extLst>
              <a:ext uri="{FF2B5EF4-FFF2-40B4-BE49-F238E27FC236}">
                <a16:creationId xmlns:a16="http://schemas.microsoft.com/office/drawing/2014/main" id="{2AE136A0-4BFB-474E-9999-2D62A3C2574F}"/>
              </a:ext>
            </a:extLst>
          </p:cNvPr>
          <p:cNvGrpSpPr/>
          <p:nvPr/>
        </p:nvGrpSpPr>
        <p:grpSpPr>
          <a:xfrm>
            <a:off x="6739764" y="4697797"/>
            <a:ext cx="720000" cy="430244"/>
            <a:chOff x="6555416" y="4900731"/>
            <a:chExt cx="720000" cy="378515"/>
          </a:xfrm>
        </p:grpSpPr>
        <p:sp>
          <p:nvSpPr>
            <p:cNvPr id="233" name="四角形: 上の 2 つの角を丸める 232">
              <a:extLst>
                <a:ext uri="{FF2B5EF4-FFF2-40B4-BE49-F238E27FC236}">
                  <a16:creationId xmlns:a16="http://schemas.microsoft.com/office/drawing/2014/main" id="{FED4BBAA-333B-4E91-A8B1-361816FF983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逗子市</a:t>
              </a:r>
            </a:p>
          </p:txBody>
        </p:sp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D8045916-CF0D-4C84-A01C-D359FFB39FD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02674B2C-67AF-425E-BCD5-07A0DAC0E98E}"/>
              </a:ext>
            </a:extLst>
          </p:cNvPr>
          <p:cNvGrpSpPr/>
          <p:nvPr/>
        </p:nvGrpSpPr>
        <p:grpSpPr>
          <a:xfrm>
            <a:off x="6941100" y="5175970"/>
            <a:ext cx="720000" cy="430244"/>
            <a:chOff x="6555416" y="4900731"/>
            <a:chExt cx="720000" cy="378515"/>
          </a:xfrm>
        </p:grpSpPr>
        <p:sp>
          <p:nvSpPr>
            <p:cNvPr id="236" name="四角形: 上の 2 つの角を丸める 235">
              <a:extLst>
                <a:ext uri="{FF2B5EF4-FFF2-40B4-BE49-F238E27FC236}">
                  <a16:creationId xmlns:a16="http://schemas.microsoft.com/office/drawing/2014/main" id="{08DB02E1-EE54-45FA-B93E-962B5C0F098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葉山町</a:t>
              </a:r>
            </a:p>
          </p:txBody>
        </p:sp>
        <p:sp>
          <p:nvSpPr>
            <p:cNvPr id="237" name="四角形: 上の 2 つの角を丸める 236">
              <a:extLst>
                <a:ext uri="{FF2B5EF4-FFF2-40B4-BE49-F238E27FC236}">
                  <a16:creationId xmlns:a16="http://schemas.microsoft.com/office/drawing/2014/main" id="{4F59E4FB-D92C-495F-8CC9-A497F2D3624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A0E38144-65E3-4D15-86D2-3C08BD88B6F7}"/>
              </a:ext>
            </a:extLst>
          </p:cNvPr>
          <p:cNvGrpSpPr/>
          <p:nvPr/>
        </p:nvGrpSpPr>
        <p:grpSpPr>
          <a:xfrm>
            <a:off x="7855500" y="5175970"/>
            <a:ext cx="720000" cy="430244"/>
            <a:chOff x="6555416" y="4900731"/>
            <a:chExt cx="720000" cy="378515"/>
          </a:xfrm>
        </p:grpSpPr>
        <p:sp>
          <p:nvSpPr>
            <p:cNvPr id="239" name="四角形: 上の 2 つの角を丸める 238">
              <a:extLst>
                <a:ext uri="{FF2B5EF4-FFF2-40B4-BE49-F238E27FC236}">
                  <a16:creationId xmlns:a16="http://schemas.microsoft.com/office/drawing/2014/main" id="{FCC511DF-14B9-41E5-A1F1-EAC47D923B8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横須賀市</a:t>
              </a:r>
            </a:p>
          </p:txBody>
        </p:sp>
        <p:sp>
          <p:nvSpPr>
            <p:cNvPr id="240" name="四角形: 上の 2 つの角を丸める 239">
              <a:extLst>
                <a:ext uri="{FF2B5EF4-FFF2-40B4-BE49-F238E27FC236}">
                  <a16:creationId xmlns:a16="http://schemas.microsoft.com/office/drawing/2014/main" id="{38A2DDA5-BEA3-463A-8F18-B4905D7387A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0AED9008-B541-4A0A-9126-5C0CFAB95ECD}"/>
              </a:ext>
            </a:extLst>
          </p:cNvPr>
          <p:cNvGrpSpPr/>
          <p:nvPr/>
        </p:nvGrpSpPr>
        <p:grpSpPr>
          <a:xfrm>
            <a:off x="7739243" y="6105975"/>
            <a:ext cx="720000" cy="430244"/>
            <a:chOff x="6555416" y="4900731"/>
            <a:chExt cx="720000" cy="378515"/>
          </a:xfrm>
        </p:grpSpPr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EF6B9156-56DD-4A10-BB7D-3A46328DFE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三浦市</a:t>
              </a:r>
            </a:p>
          </p:txBody>
        </p:sp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A6A7AD30-BD82-4626-9CBB-CE1D26AAAE4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36D82F17-ED3E-4B69-AF1C-9EFEEF627777}"/>
              </a:ext>
            </a:extLst>
          </p:cNvPr>
          <p:cNvGrpSpPr/>
          <p:nvPr/>
        </p:nvGrpSpPr>
        <p:grpSpPr>
          <a:xfrm>
            <a:off x="5011631" y="3749842"/>
            <a:ext cx="720000" cy="430244"/>
            <a:chOff x="6555416" y="4900731"/>
            <a:chExt cx="720000" cy="378515"/>
          </a:xfrm>
        </p:grpSpPr>
        <p:sp>
          <p:nvSpPr>
            <p:cNvPr id="245" name="四角形: 上の 2 つの角を丸める 244">
              <a:extLst>
                <a:ext uri="{FF2B5EF4-FFF2-40B4-BE49-F238E27FC236}">
                  <a16:creationId xmlns:a16="http://schemas.microsoft.com/office/drawing/2014/main" id="{9E24E511-29C5-48E1-90EA-48736209D61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茅ヶ崎市</a:t>
              </a:r>
            </a:p>
          </p:txBody>
        </p:sp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F27274DB-CE16-4973-95C9-639996C685B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BFDA2818-6E41-44E3-ABAD-5DFB87A4492D}"/>
              </a:ext>
            </a:extLst>
          </p:cNvPr>
          <p:cNvGrpSpPr/>
          <p:nvPr/>
        </p:nvGrpSpPr>
        <p:grpSpPr>
          <a:xfrm>
            <a:off x="5011979" y="3280059"/>
            <a:ext cx="720000" cy="430244"/>
            <a:chOff x="6555416" y="4900731"/>
            <a:chExt cx="720000" cy="378515"/>
          </a:xfrm>
        </p:grpSpPr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2DF4E114-002D-4938-97D4-EE7AEE408F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寒川町</a:t>
              </a:r>
            </a:p>
          </p:txBody>
        </p:sp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68F65DF9-0E1F-4C37-9915-2AF71D9F01D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2224C639-D470-4BB3-A9ED-D07074003657}"/>
              </a:ext>
            </a:extLst>
          </p:cNvPr>
          <p:cNvGrpSpPr/>
          <p:nvPr/>
        </p:nvGrpSpPr>
        <p:grpSpPr>
          <a:xfrm>
            <a:off x="4583792" y="2801886"/>
            <a:ext cx="720000" cy="430244"/>
            <a:chOff x="6555416" y="4900731"/>
            <a:chExt cx="720000" cy="378515"/>
          </a:xfrm>
        </p:grpSpPr>
        <p:sp>
          <p:nvSpPr>
            <p:cNvPr id="251" name="四角形: 上の 2 つの角を丸める 250">
              <a:extLst>
                <a:ext uri="{FF2B5EF4-FFF2-40B4-BE49-F238E27FC236}">
                  <a16:creationId xmlns:a16="http://schemas.microsoft.com/office/drawing/2014/main" id="{77AF6E55-2DC2-447C-AA9B-E0D371B37DA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海老名市</a:t>
              </a:r>
            </a:p>
          </p:txBody>
        </p:sp>
        <p:sp>
          <p:nvSpPr>
            <p:cNvPr id="252" name="四角形: 上の 2 つの角を丸める 251">
              <a:extLst>
                <a:ext uri="{FF2B5EF4-FFF2-40B4-BE49-F238E27FC236}">
                  <a16:creationId xmlns:a16="http://schemas.microsoft.com/office/drawing/2014/main" id="{A2327FEF-50A1-42A3-82AE-AE8FFB55CA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3" name="グループ化 252">
            <a:extLst>
              <a:ext uri="{FF2B5EF4-FFF2-40B4-BE49-F238E27FC236}">
                <a16:creationId xmlns:a16="http://schemas.microsoft.com/office/drawing/2014/main" id="{936774E5-48DA-49CC-98F3-ECDE9BD4CD08}"/>
              </a:ext>
            </a:extLst>
          </p:cNvPr>
          <p:cNvGrpSpPr/>
          <p:nvPr/>
        </p:nvGrpSpPr>
        <p:grpSpPr>
          <a:xfrm>
            <a:off x="4584140" y="2322212"/>
            <a:ext cx="720000" cy="430244"/>
            <a:chOff x="6555416" y="4900731"/>
            <a:chExt cx="720000" cy="378515"/>
          </a:xfrm>
        </p:grpSpPr>
        <p:sp>
          <p:nvSpPr>
            <p:cNvPr id="254" name="四角形: 上の 2 つの角を丸める 253">
              <a:extLst>
                <a:ext uri="{FF2B5EF4-FFF2-40B4-BE49-F238E27FC236}">
                  <a16:creationId xmlns:a16="http://schemas.microsoft.com/office/drawing/2014/main" id="{EA8D8B6A-4FC7-4A3E-A762-453181CCF2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座間市</a:t>
              </a:r>
            </a:p>
          </p:txBody>
        </p:sp>
        <p:sp>
          <p:nvSpPr>
            <p:cNvPr id="255" name="四角形: 上の 2 つの角を丸める 254">
              <a:extLst>
                <a:ext uri="{FF2B5EF4-FFF2-40B4-BE49-F238E27FC236}">
                  <a16:creationId xmlns:a16="http://schemas.microsoft.com/office/drawing/2014/main" id="{4D11BA1C-BC23-4047-BA39-A2625ACAC8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463F4521-D8C1-4BE7-8527-DD1319977485}"/>
              </a:ext>
            </a:extLst>
          </p:cNvPr>
          <p:cNvGrpSpPr/>
          <p:nvPr/>
        </p:nvGrpSpPr>
        <p:grpSpPr>
          <a:xfrm>
            <a:off x="5347190" y="2801886"/>
            <a:ext cx="720000" cy="430244"/>
            <a:chOff x="6555416" y="4900731"/>
            <a:chExt cx="720000" cy="378515"/>
          </a:xfrm>
        </p:grpSpPr>
        <p:sp>
          <p:nvSpPr>
            <p:cNvPr id="257" name="四角形: 上の 2 つの角を丸める 256">
              <a:extLst>
                <a:ext uri="{FF2B5EF4-FFF2-40B4-BE49-F238E27FC236}">
                  <a16:creationId xmlns:a16="http://schemas.microsoft.com/office/drawing/2014/main" id="{504FCFCD-BBDD-4975-9E8E-0AA690C6399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綾瀬市</a:t>
              </a:r>
            </a:p>
          </p:txBody>
        </p:sp>
        <p:sp>
          <p:nvSpPr>
            <p:cNvPr id="258" name="四角形: 上の 2 つの角を丸める 257">
              <a:extLst>
                <a:ext uri="{FF2B5EF4-FFF2-40B4-BE49-F238E27FC236}">
                  <a16:creationId xmlns:a16="http://schemas.microsoft.com/office/drawing/2014/main" id="{AB94EA49-DAEB-413D-BFC6-8F644792498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FED030CA-2E21-4E48-8F5C-DE080D785CE6}"/>
              </a:ext>
            </a:extLst>
          </p:cNvPr>
          <p:cNvGrpSpPr/>
          <p:nvPr/>
        </p:nvGrpSpPr>
        <p:grpSpPr>
          <a:xfrm>
            <a:off x="5347538" y="2322212"/>
            <a:ext cx="720000" cy="430244"/>
            <a:chOff x="6555416" y="4900731"/>
            <a:chExt cx="720000" cy="378515"/>
          </a:xfrm>
        </p:grpSpPr>
        <p:sp>
          <p:nvSpPr>
            <p:cNvPr id="260" name="四角形: 上の 2 つの角を丸める 259">
              <a:extLst>
                <a:ext uri="{FF2B5EF4-FFF2-40B4-BE49-F238E27FC236}">
                  <a16:creationId xmlns:a16="http://schemas.microsoft.com/office/drawing/2014/main" id="{924D640E-B847-4F9A-874E-2953F7108B5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大和市</a:t>
              </a:r>
            </a:p>
          </p:txBody>
        </p:sp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81B1F20B-AFC3-4C91-9910-C0B570A49B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84E0CE83-5108-4F1B-B405-C8F2271CDEF1}"/>
              </a:ext>
            </a:extLst>
          </p:cNvPr>
          <p:cNvGrpSpPr/>
          <p:nvPr/>
        </p:nvGrpSpPr>
        <p:grpSpPr>
          <a:xfrm>
            <a:off x="1706505" y="3823841"/>
            <a:ext cx="720000" cy="430244"/>
            <a:chOff x="6555416" y="4900731"/>
            <a:chExt cx="720000" cy="378515"/>
          </a:xfrm>
        </p:grpSpPr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C323F921-2F99-415F-A7F9-EAB676148C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開成町</a:t>
              </a:r>
            </a:p>
          </p:txBody>
        </p:sp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8D62556B-D31D-4A8D-BFEA-C1F152BF879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24764897-7592-4F1E-9649-AFFC0FB72C7D}"/>
              </a:ext>
            </a:extLst>
          </p:cNvPr>
          <p:cNvGrpSpPr/>
          <p:nvPr/>
        </p:nvGrpSpPr>
        <p:grpSpPr>
          <a:xfrm>
            <a:off x="2470115" y="3823841"/>
            <a:ext cx="720000" cy="430244"/>
            <a:chOff x="6555416" y="4900731"/>
            <a:chExt cx="720000" cy="378515"/>
          </a:xfrm>
        </p:grpSpPr>
        <p:sp>
          <p:nvSpPr>
            <p:cNvPr id="266" name="四角形: 上の 2 つの角を丸める 265">
              <a:extLst>
                <a:ext uri="{FF2B5EF4-FFF2-40B4-BE49-F238E27FC236}">
                  <a16:creationId xmlns:a16="http://schemas.microsoft.com/office/drawing/2014/main" id="{B0B01900-B3ED-4FA2-A88B-1CC154C3D19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大井町</a:t>
              </a:r>
            </a:p>
          </p:txBody>
        </p:sp>
        <p:sp>
          <p:nvSpPr>
            <p:cNvPr id="267" name="四角形: 上の 2 つの角を丸める 266">
              <a:extLst>
                <a:ext uri="{FF2B5EF4-FFF2-40B4-BE49-F238E27FC236}">
                  <a16:creationId xmlns:a16="http://schemas.microsoft.com/office/drawing/2014/main" id="{C0B6CE04-CBBD-46FB-A5E9-0064B11EFD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691F0B39-E267-4269-8E99-46832AFAED6E}"/>
              </a:ext>
            </a:extLst>
          </p:cNvPr>
          <p:cNvGrpSpPr/>
          <p:nvPr/>
        </p:nvGrpSpPr>
        <p:grpSpPr>
          <a:xfrm>
            <a:off x="3233513" y="3823841"/>
            <a:ext cx="720000" cy="430244"/>
            <a:chOff x="6555416" y="4900731"/>
            <a:chExt cx="720000" cy="378515"/>
          </a:xfrm>
        </p:grpSpPr>
        <p:sp>
          <p:nvSpPr>
            <p:cNvPr id="269" name="四角形: 上の 2 つの角を丸める 268">
              <a:extLst>
                <a:ext uri="{FF2B5EF4-FFF2-40B4-BE49-F238E27FC236}">
                  <a16:creationId xmlns:a16="http://schemas.microsoft.com/office/drawing/2014/main" id="{F65857F2-E14B-449C-8AD0-6869DD61D39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中井町</a:t>
              </a:r>
            </a:p>
          </p:txBody>
        </p:sp>
        <p:sp>
          <p:nvSpPr>
            <p:cNvPr id="270" name="四角形: 上の 2 つの角を丸める 269">
              <a:extLst>
                <a:ext uri="{FF2B5EF4-FFF2-40B4-BE49-F238E27FC236}">
                  <a16:creationId xmlns:a16="http://schemas.microsoft.com/office/drawing/2014/main" id="{E2919EBB-7AD7-4B27-ABFC-A8385EB990F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1" name="グループ化 270">
            <a:extLst>
              <a:ext uri="{FF2B5EF4-FFF2-40B4-BE49-F238E27FC236}">
                <a16:creationId xmlns:a16="http://schemas.microsoft.com/office/drawing/2014/main" id="{1AEBE0E4-C093-4534-88A5-5D96B0ECD399}"/>
              </a:ext>
            </a:extLst>
          </p:cNvPr>
          <p:cNvGrpSpPr/>
          <p:nvPr/>
        </p:nvGrpSpPr>
        <p:grpSpPr>
          <a:xfrm>
            <a:off x="3543906" y="4536906"/>
            <a:ext cx="720000" cy="430244"/>
            <a:chOff x="6555416" y="4900731"/>
            <a:chExt cx="720000" cy="378515"/>
          </a:xfrm>
        </p:grpSpPr>
        <p:sp>
          <p:nvSpPr>
            <p:cNvPr id="272" name="四角形: 上の 2 つの角を丸める 271">
              <a:extLst>
                <a:ext uri="{FF2B5EF4-FFF2-40B4-BE49-F238E27FC236}">
                  <a16:creationId xmlns:a16="http://schemas.microsoft.com/office/drawing/2014/main" id="{2F5B4078-964A-40C8-8EEC-959F5352CA1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二宮町</a:t>
              </a:r>
            </a:p>
          </p:txBody>
        </p:sp>
        <p:sp>
          <p:nvSpPr>
            <p:cNvPr id="273" name="四角形: 上の 2 つの角を丸める 272">
              <a:extLst>
                <a:ext uri="{FF2B5EF4-FFF2-40B4-BE49-F238E27FC236}">
                  <a16:creationId xmlns:a16="http://schemas.microsoft.com/office/drawing/2014/main" id="{D7FED15F-3032-49E2-8435-AAA9836FEF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4" name="グループ化 273">
            <a:extLst>
              <a:ext uri="{FF2B5EF4-FFF2-40B4-BE49-F238E27FC236}">
                <a16:creationId xmlns:a16="http://schemas.microsoft.com/office/drawing/2014/main" id="{C8B779DC-4C23-4000-815C-3BB81DC6D2A7}"/>
              </a:ext>
            </a:extLst>
          </p:cNvPr>
          <p:cNvGrpSpPr/>
          <p:nvPr/>
        </p:nvGrpSpPr>
        <p:grpSpPr>
          <a:xfrm>
            <a:off x="4307304" y="4536906"/>
            <a:ext cx="720000" cy="430244"/>
            <a:chOff x="6555416" y="4900731"/>
            <a:chExt cx="720000" cy="378515"/>
          </a:xfrm>
        </p:grpSpPr>
        <p:sp>
          <p:nvSpPr>
            <p:cNvPr id="275" name="四角形: 上の 2 つの角を丸める 274">
              <a:extLst>
                <a:ext uri="{FF2B5EF4-FFF2-40B4-BE49-F238E27FC236}">
                  <a16:creationId xmlns:a16="http://schemas.microsoft.com/office/drawing/2014/main" id="{549C735E-0754-4B2E-A1FE-01656310FFE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大磯町</a:t>
              </a:r>
            </a:p>
          </p:txBody>
        </p:sp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DC913FB2-9EE4-41EA-8AE7-D40F2C75DAB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7" name="グループ化 276">
            <a:extLst>
              <a:ext uri="{FF2B5EF4-FFF2-40B4-BE49-F238E27FC236}">
                <a16:creationId xmlns:a16="http://schemas.microsoft.com/office/drawing/2014/main" id="{C5D495D5-403B-4418-8385-CF52A3789815}"/>
              </a:ext>
            </a:extLst>
          </p:cNvPr>
          <p:cNvGrpSpPr/>
          <p:nvPr/>
        </p:nvGrpSpPr>
        <p:grpSpPr>
          <a:xfrm>
            <a:off x="4139524" y="3823841"/>
            <a:ext cx="720000" cy="430244"/>
            <a:chOff x="6555416" y="4900731"/>
            <a:chExt cx="720000" cy="378515"/>
          </a:xfrm>
        </p:grpSpPr>
        <p:sp>
          <p:nvSpPr>
            <p:cNvPr id="278" name="四角形: 上の 2 つの角を丸める 277">
              <a:extLst>
                <a:ext uri="{FF2B5EF4-FFF2-40B4-BE49-F238E27FC236}">
                  <a16:creationId xmlns:a16="http://schemas.microsoft.com/office/drawing/2014/main" id="{319E1648-F31D-47E6-B5D2-5708FA7AFB7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平塚市</a:t>
              </a:r>
            </a:p>
          </p:txBody>
        </p:sp>
        <p:sp>
          <p:nvSpPr>
            <p:cNvPr id="279" name="四角形: 上の 2 つの角を丸める 278">
              <a:extLst>
                <a:ext uri="{FF2B5EF4-FFF2-40B4-BE49-F238E27FC236}">
                  <a16:creationId xmlns:a16="http://schemas.microsoft.com/office/drawing/2014/main" id="{5E8DF0FB-7456-4CDB-983A-8F9630AB0D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0" name="グループ化 279">
            <a:extLst>
              <a:ext uri="{FF2B5EF4-FFF2-40B4-BE49-F238E27FC236}">
                <a16:creationId xmlns:a16="http://schemas.microsoft.com/office/drawing/2014/main" id="{BE4020DF-1129-4555-8CB1-1494DB0D4AA8}"/>
              </a:ext>
            </a:extLst>
          </p:cNvPr>
          <p:cNvGrpSpPr/>
          <p:nvPr/>
        </p:nvGrpSpPr>
        <p:grpSpPr>
          <a:xfrm>
            <a:off x="3871076" y="3253390"/>
            <a:ext cx="720000" cy="430244"/>
            <a:chOff x="6555416" y="4900731"/>
            <a:chExt cx="720000" cy="378515"/>
          </a:xfrm>
        </p:grpSpPr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B16C3D0D-36DB-49C3-9D31-AD85969ED1A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伊勢原市</a:t>
              </a:r>
            </a:p>
          </p:txBody>
        </p:sp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F331A5D5-5350-43A6-90FD-D91500093F6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3" name="グループ化 282">
            <a:extLst>
              <a:ext uri="{FF2B5EF4-FFF2-40B4-BE49-F238E27FC236}">
                <a16:creationId xmlns:a16="http://schemas.microsoft.com/office/drawing/2014/main" id="{3F8B9CA1-1E99-4A05-A055-3507CE3C6331}"/>
              </a:ext>
            </a:extLst>
          </p:cNvPr>
          <p:cNvGrpSpPr/>
          <p:nvPr/>
        </p:nvGrpSpPr>
        <p:grpSpPr>
          <a:xfrm>
            <a:off x="5822976" y="1256160"/>
            <a:ext cx="720000" cy="430244"/>
            <a:chOff x="6555416" y="4900731"/>
            <a:chExt cx="720000" cy="378515"/>
          </a:xfrm>
        </p:grpSpPr>
        <p:sp>
          <p:nvSpPr>
            <p:cNvPr id="284" name="四角形: 上の 2 つの角を丸める 283">
              <a:extLst>
                <a:ext uri="{FF2B5EF4-FFF2-40B4-BE49-F238E27FC236}">
                  <a16:creationId xmlns:a16="http://schemas.microsoft.com/office/drawing/2014/main" id="{FDC0C567-7DE4-4184-8048-B4897317EA2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青葉区</a:t>
              </a:r>
            </a:p>
          </p:txBody>
        </p:sp>
        <p:sp>
          <p:nvSpPr>
            <p:cNvPr id="285" name="四角形: 上の 2 つの角を丸める 284">
              <a:extLst>
                <a:ext uri="{FF2B5EF4-FFF2-40B4-BE49-F238E27FC236}">
                  <a16:creationId xmlns:a16="http://schemas.microsoft.com/office/drawing/2014/main" id="{3AAE2635-E236-4593-A4AA-0D81134462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235138A7-36DC-4B88-99B3-0A1F0B05CF4E}"/>
              </a:ext>
            </a:extLst>
          </p:cNvPr>
          <p:cNvGrpSpPr/>
          <p:nvPr/>
        </p:nvGrpSpPr>
        <p:grpSpPr>
          <a:xfrm>
            <a:off x="6583337" y="1256160"/>
            <a:ext cx="720000" cy="430244"/>
            <a:chOff x="6555416" y="4900731"/>
            <a:chExt cx="720000" cy="378515"/>
          </a:xfrm>
        </p:grpSpPr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6874F623-FBD0-4199-9869-0F46747B201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都筑区</a:t>
              </a:r>
            </a:p>
          </p:txBody>
        </p:sp>
        <p:sp>
          <p:nvSpPr>
            <p:cNvPr id="288" name="四角形: 上の 2 つの角を丸める 287">
              <a:extLst>
                <a:ext uri="{FF2B5EF4-FFF2-40B4-BE49-F238E27FC236}">
                  <a16:creationId xmlns:a16="http://schemas.microsoft.com/office/drawing/2014/main" id="{037130B4-A2E1-4023-A833-F740C2919CC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9" name="グループ化 288">
            <a:extLst>
              <a:ext uri="{FF2B5EF4-FFF2-40B4-BE49-F238E27FC236}">
                <a16:creationId xmlns:a16="http://schemas.microsoft.com/office/drawing/2014/main" id="{6C1447C6-3C91-401F-BE10-4B40644D1506}"/>
              </a:ext>
            </a:extLst>
          </p:cNvPr>
          <p:cNvGrpSpPr/>
          <p:nvPr/>
        </p:nvGrpSpPr>
        <p:grpSpPr>
          <a:xfrm>
            <a:off x="7343698" y="1256160"/>
            <a:ext cx="720000" cy="430244"/>
            <a:chOff x="6555416" y="4900731"/>
            <a:chExt cx="720000" cy="378515"/>
          </a:xfrm>
        </p:grpSpPr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4659C898-A58F-4A22-9206-117BBC4418B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港北区</a:t>
              </a:r>
            </a:p>
          </p:txBody>
        </p:sp>
        <p:sp>
          <p:nvSpPr>
            <p:cNvPr id="291" name="四角形: 上の 2 つの角を丸める 290">
              <a:extLst>
                <a:ext uri="{FF2B5EF4-FFF2-40B4-BE49-F238E27FC236}">
                  <a16:creationId xmlns:a16="http://schemas.microsoft.com/office/drawing/2014/main" id="{4CDF4610-7389-4FB6-A7E3-932B0539C17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79DF1D53-A0FA-44D4-A2DE-C4F50F238CA0}"/>
              </a:ext>
            </a:extLst>
          </p:cNvPr>
          <p:cNvGrpSpPr/>
          <p:nvPr/>
        </p:nvGrpSpPr>
        <p:grpSpPr>
          <a:xfrm>
            <a:off x="5822976" y="1725944"/>
            <a:ext cx="720000" cy="430244"/>
            <a:chOff x="6555416" y="4900731"/>
            <a:chExt cx="720000" cy="378515"/>
          </a:xfrm>
        </p:grpSpPr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865592BF-4533-4F4E-B04F-69E267958C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緑区</a:t>
              </a:r>
            </a:p>
          </p:txBody>
        </p:sp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2E43F461-C987-4A80-AA39-1040B8AF589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5" name="グループ化 294">
            <a:extLst>
              <a:ext uri="{FF2B5EF4-FFF2-40B4-BE49-F238E27FC236}">
                <a16:creationId xmlns:a16="http://schemas.microsoft.com/office/drawing/2014/main" id="{2DF014F9-AC1C-4AC2-9013-AD15C0873798}"/>
              </a:ext>
            </a:extLst>
          </p:cNvPr>
          <p:cNvGrpSpPr/>
          <p:nvPr/>
        </p:nvGrpSpPr>
        <p:grpSpPr>
          <a:xfrm>
            <a:off x="6583337" y="1725944"/>
            <a:ext cx="720000" cy="430244"/>
            <a:chOff x="6555416" y="4900731"/>
            <a:chExt cx="720000" cy="378515"/>
          </a:xfrm>
        </p:grpSpPr>
        <p:sp>
          <p:nvSpPr>
            <p:cNvPr id="296" name="四角形: 上の 2 つの角を丸める 295">
              <a:extLst>
                <a:ext uri="{FF2B5EF4-FFF2-40B4-BE49-F238E27FC236}">
                  <a16:creationId xmlns:a16="http://schemas.microsoft.com/office/drawing/2014/main" id="{059BD5FE-B675-437B-B323-6F2DEFAAE2B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神奈川区</a:t>
              </a:r>
            </a:p>
          </p:txBody>
        </p:sp>
        <p:sp>
          <p:nvSpPr>
            <p:cNvPr id="297" name="四角形: 上の 2 つの角を丸める 296">
              <a:extLst>
                <a:ext uri="{FF2B5EF4-FFF2-40B4-BE49-F238E27FC236}">
                  <a16:creationId xmlns:a16="http://schemas.microsoft.com/office/drawing/2014/main" id="{15086653-3026-4D83-8B75-16BD35200C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BF61D301-FB7B-4381-833D-2AA53498AB5D}"/>
              </a:ext>
            </a:extLst>
          </p:cNvPr>
          <p:cNvGrpSpPr/>
          <p:nvPr/>
        </p:nvGrpSpPr>
        <p:grpSpPr>
          <a:xfrm>
            <a:off x="7343698" y="1725944"/>
            <a:ext cx="720000" cy="430244"/>
            <a:chOff x="6555416" y="4900731"/>
            <a:chExt cx="720000" cy="378515"/>
          </a:xfrm>
        </p:grpSpPr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4D2AE56A-A501-40D0-A043-8CD866AB85E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鶴見区</a:t>
              </a:r>
            </a:p>
          </p:txBody>
        </p:sp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994179F9-FED8-4B8E-AD29-EBD3956034A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1" name="グループ化 300">
            <a:extLst>
              <a:ext uri="{FF2B5EF4-FFF2-40B4-BE49-F238E27FC236}">
                <a16:creationId xmlns:a16="http://schemas.microsoft.com/office/drawing/2014/main" id="{A1B2D4B2-7D47-4A39-A401-1533B6A1A1BF}"/>
              </a:ext>
            </a:extLst>
          </p:cNvPr>
          <p:cNvGrpSpPr/>
          <p:nvPr/>
        </p:nvGrpSpPr>
        <p:grpSpPr>
          <a:xfrm>
            <a:off x="6541392" y="3739302"/>
            <a:ext cx="720000" cy="430244"/>
            <a:chOff x="6555416" y="4900731"/>
            <a:chExt cx="720000" cy="378515"/>
          </a:xfrm>
        </p:grpSpPr>
        <p:sp>
          <p:nvSpPr>
            <p:cNvPr id="302" name="四角形: 上の 2 つの角を丸める 301">
              <a:extLst>
                <a:ext uri="{FF2B5EF4-FFF2-40B4-BE49-F238E27FC236}">
                  <a16:creationId xmlns:a16="http://schemas.microsoft.com/office/drawing/2014/main" id="{F27E2310-D7A6-42F0-936F-9758A677A69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栄区</a:t>
              </a:r>
            </a:p>
          </p:txBody>
        </p:sp>
        <p:sp>
          <p:nvSpPr>
            <p:cNvPr id="303" name="四角形: 上の 2 つの角を丸める 302">
              <a:extLst>
                <a:ext uri="{FF2B5EF4-FFF2-40B4-BE49-F238E27FC236}">
                  <a16:creationId xmlns:a16="http://schemas.microsoft.com/office/drawing/2014/main" id="{2DCCEF96-8C30-47D4-B5F3-D1A07948E93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4" name="グループ化 303">
            <a:extLst>
              <a:ext uri="{FF2B5EF4-FFF2-40B4-BE49-F238E27FC236}">
                <a16:creationId xmlns:a16="http://schemas.microsoft.com/office/drawing/2014/main" id="{B941A32A-7980-4491-8B77-3FBA8F9ECB42}"/>
              </a:ext>
            </a:extLst>
          </p:cNvPr>
          <p:cNvGrpSpPr/>
          <p:nvPr/>
        </p:nvGrpSpPr>
        <p:grpSpPr>
          <a:xfrm>
            <a:off x="7301753" y="3739302"/>
            <a:ext cx="720000" cy="430244"/>
            <a:chOff x="6555416" y="4900731"/>
            <a:chExt cx="720000" cy="378515"/>
          </a:xfrm>
        </p:grpSpPr>
        <p:sp>
          <p:nvSpPr>
            <p:cNvPr id="305" name="四角形: 上の 2 つの角を丸める 304">
              <a:extLst>
                <a:ext uri="{FF2B5EF4-FFF2-40B4-BE49-F238E27FC236}">
                  <a16:creationId xmlns:a16="http://schemas.microsoft.com/office/drawing/2014/main" id="{397A65A3-3EDF-4615-983E-10DE3FE25F1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金沢区</a:t>
              </a:r>
            </a:p>
          </p:txBody>
        </p:sp>
        <p:sp>
          <p:nvSpPr>
            <p:cNvPr id="306" name="四角形: 上の 2 つの角を丸める 305">
              <a:extLst>
                <a:ext uri="{FF2B5EF4-FFF2-40B4-BE49-F238E27FC236}">
                  <a16:creationId xmlns:a16="http://schemas.microsoft.com/office/drawing/2014/main" id="{ABD936DD-17F9-46C0-8BAD-726AA7D6FF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7" name="グループ化 306">
            <a:extLst>
              <a:ext uri="{FF2B5EF4-FFF2-40B4-BE49-F238E27FC236}">
                <a16:creationId xmlns:a16="http://schemas.microsoft.com/office/drawing/2014/main" id="{E7DC579D-42E9-4A93-AB7B-76DCBC9F09A7}"/>
              </a:ext>
            </a:extLst>
          </p:cNvPr>
          <p:cNvGrpSpPr/>
          <p:nvPr/>
        </p:nvGrpSpPr>
        <p:grpSpPr>
          <a:xfrm>
            <a:off x="5781031" y="3269518"/>
            <a:ext cx="720000" cy="430244"/>
            <a:chOff x="6555416" y="4900731"/>
            <a:chExt cx="720000" cy="378515"/>
          </a:xfrm>
        </p:grpSpPr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50782C83-1718-46E7-82AE-0AC317B375E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戸塚区</a:t>
              </a:r>
            </a:p>
          </p:txBody>
        </p:sp>
        <p:sp>
          <p:nvSpPr>
            <p:cNvPr id="309" name="四角形: 上の 2 つの角を丸める 308">
              <a:extLst>
                <a:ext uri="{FF2B5EF4-FFF2-40B4-BE49-F238E27FC236}">
                  <a16:creationId xmlns:a16="http://schemas.microsoft.com/office/drawing/2014/main" id="{AE0192A1-8535-4F3B-A13C-AE3B6F6628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0" name="グループ化 309">
            <a:extLst>
              <a:ext uri="{FF2B5EF4-FFF2-40B4-BE49-F238E27FC236}">
                <a16:creationId xmlns:a16="http://schemas.microsoft.com/office/drawing/2014/main" id="{296A1D82-8B3A-46D7-B652-2E4C20A56A10}"/>
              </a:ext>
            </a:extLst>
          </p:cNvPr>
          <p:cNvGrpSpPr/>
          <p:nvPr/>
        </p:nvGrpSpPr>
        <p:grpSpPr>
          <a:xfrm>
            <a:off x="6541392" y="3269518"/>
            <a:ext cx="720000" cy="430244"/>
            <a:chOff x="6555416" y="4900731"/>
            <a:chExt cx="720000" cy="378515"/>
          </a:xfrm>
        </p:grpSpPr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91DD2DF9-3109-4849-B138-FABF0EF3C2B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港南区</a:t>
              </a:r>
            </a:p>
          </p:txBody>
        </p:sp>
        <p:sp>
          <p:nvSpPr>
            <p:cNvPr id="312" name="四角形: 上の 2 つの角を丸める 311">
              <a:extLst>
                <a:ext uri="{FF2B5EF4-FFF2-40B4-BE49-F238E27FC236}">
                  <a16:creationId xmlns:a16="http://schemas.microsoft.com/office/drawing/2014/main" id="{518F3CD6-25A6-4E7A-B7DE-00A0BF30B2B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3" name="グループ化 312">
            <a:extLst>
              <a:ext uri="{FF2B5EF4-FFF2-40B4-BE49-F238E27FC236}">
                <a16:creationId xmlns:a16="http://schemas.microsoft.com/office/drawing/2014/main" id="{E3876186-3F4E-41B9-B338-99AB33BB1F7F}"/>
              </a:ext>
            </a:extLst>
          </p:cNvPr>
          <p:cNvGrpSpPr/>
          <p:nvPr/>
        </p:nvGrpSpPr>
        <p:grpSpPr>
          <a:xfrm>
            <a:off x="7301753" y="3269518"/>
            <a:ext cx="720000" cy="430244"/>
            <a:chOff x="6555416" y="4900731"/>
            <a:chExt cx="720000" cy="378515"/>
          </a:xfrm>
        </p:grpSpPr>
        <p:sp>
          <p:nvSpPr>
            <p:cNvPr id="314" name="四角形: 上の 2 つの角を丸める 313">
              <a:extLst>
                <a:ext uri="{FF2B5EF4-FFF2-40B4-BE49-F238E27FC236}">
                  <a16:creationId xmlns:a16="http://schemas.microsoft.com/office/drawing/2014/main" id="{E23ED6F2-3676-4CAB-A2F7-BE12ADCC9CA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磯子区</a:t>
              </a:r>
            </a:p>
          </p:txBody>
        </p:sp>
        <p:sp>
          <p:nvSpPr>
            <p:cNvPr id="315" name="四角形: 上の 2 つの角を丸める 314">
              <a:extLst>
                <a:ext uri="{FF2B5EF4-FFF2-40B4-BE49-F238E27FC236}">
                  <a16:creationId xmlns:a16="http://schemas.microsoft.com/office/drawing/2014/main" id="{418CE568-91AB-4130-9486-4DE0D5FE4EB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6" name="グループ化 315">
            <a:extLst>
              <a:ext uri="{FF2B5EF4-FFF2-40B4-BE49-F238E27FC236}">
                <a16:creationId xmlns:a16="http://schemas.microsoft.com/office/drawing/2014/main" id="{3F6A77A6-EF26-4A81-8DD0-429372D607B5}"/>
              </a:ext>
            </a:extLst>
          </p:cNvPr>
          <p:cNvGrpSpPr/>
          <p:nvPr/>
        </p:nvGrpSpPr>
        <p:grpSpPr>
          <a:xfrm>
            <a:off x="6124979" y="2187338"/>
            <a:ext cx="720000" cy="430244"/>
            <a:chOff x="6555416" y="4900731"/>
            <a:chExt cx="720000" cy="378515"/>
          </a:xfrm>
        </p:grpSpPr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FAF99C16-7775-4442-B1C2-B78679D4D92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瀬谷区</a:t>
              </a:r>
            </a:p>
          </p:txBody>
        </p:sp>
        <p:sp>
          <p:nvSpPr>
            <p:cNvPr id="318" name="四角形: 上の 2 つの角を丸める 317">
              <a:extLst>
                <a:ext uri="{FF2B5EF4-FFF2-40B4-BE49-F238E27FC236}">
                  <a16:creationId xmlns:a16="http://schemas.microsoft.com/office/drawing/2014/main" id="{AABD1BB3-6E7A-434C-96A5-E4625781CF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9" name="グループ化 318">
            <a:extLst>
              <a:ext uri="{FF2B5EF4-FFF2-40B4-BE49-F238E27FC236}">
                <a16:creationId xmlns:a16="http://schemas.microsoft.com/office/drawing/2014/main" id="{02E167B5-B955-4188-A61A-A9608A7436E0}"/>
              </a:ext>
            </a:extLst>
          </p:cNvPr>
          <p:cNvGrpSpPr/>
          <p:nvPr/>
        </p:nvGrpSpPr>
        <p:grpSpPr>
          <a:xfrm>
            <a:off x="6885340" y="2187338"/>
            <a:ext cx="720000" cy="430244"/>
            <a:chOff x="6555416" y="4900731"/>
            <a:chExt cx="720000" cy="378515"/>
          </a:xfrm>
        </p:grpSpPr>
        <p:sp>
          <p:nvSpPr>
            <p:cNvPr id="320" name="四角形: 上の 2 つの角を丸める 319">
              <a:extLst>
                <a:ext uri="{FF2B5EF4-FFF2-40B4-BE49-F238E27FC236}">
                  <a16:creationId xmlns:a16="http://schemas.microsoft.com/office/drawing/2014/main" id="{F23D0233-3164-4EF9-9028-C80E5802AF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旭区</a:t>
              </a:r>
            </a:p>
          </p:txBody>
        </p:sp>
        <p:sp>
          <p:nvSpPr>
            <p:cNvPr id="321" name="四角形: 上の 2 つの角を丸める 320">
              <a:extLst>
                <a:ext uri="{FF2B5EF4-FFF2-40B4-BE49-F238E27FC236}">
                  <a16:creationId xmlns:a16="http://schemas.microsoft.com/office/drawing/2014/main" id="{A887B172-59B6-4803-8832-B0573854317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2" name="グループ化 321">
            <a:extLst>
              <a:ext uri="{FF2B5EF4-FFF2-40B4-BE49-F238E27FC236}">
                <a16:creationId xmlns:a16="http://schemas.microsoft.com/office/drawing/2014/main" id="{394AFE3B-105F-42F5-AA3C-B6D0F29B8B48}"/>
              </a:ext>
            </a:extLst>
          </p:cNvPr>
          <p:cNvGrpSpPr/>
          <p:nvPr/>
        </p:nvGrpSpPr>
        <p:grpSpPr>
          <a:xfrm>
            <a:off x="7645701" y="2187338"/>
            <a:ext cx="720000" cy="430244"/>
            <a:chOff x="6555416" y="4900731"/>
            <a:chExt cx="720000" cy="378515"/>
          </a:xfrm>
        </p:grpSpPr>
        <p:sp>
          <p:nvSpPr>
            <p:cNvPr id="323" name="四角形: 上の 2 つの角を丸める 322">
              <a:extLst>
                <a:ext uri="{FF2B5EF4-FFF2-40B4-BE49-F238E27FC236}">
                  <a16:creationId xmlns:a16="http://schemas.microsoft.com/office/drawing/2014/main" id="{FC974D5F-7780-47B9-AEE0-E2ED0271065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保土ヶ谷区</a:t>
              </a:r>
            </a:p>
          </p:txBody>
        </p:sp>
        <p:sp>
          <p:nvSpPr>
            <p:cNvPr id="324" name="四角形: 上の 2 つの角を丸める 323">
              <a:extLst>
                <a:ext uri="{FF2B5EF4-FFF2-40B4-BE49-F238E27FC236}">
                  <a16:creationId xmlns:a16="http://schemas.microsoft.com/office/drawing/2014/main" id="{A5AC0ED9-EB78-4EF7-BBDB-949EA01227B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5" name="グループ化 324">
            <a:extLst>
              <a:ext uri="{FF2B5EF4-FFF2-40B4-BE49-F238E27FC236}">
                <a16:creationId xmlns:a16="http://schemas.microsoft.com/office/drawing/2014/main" id="{6EAD393E-143C-422D-AE32-930F8BAB1295}"/>
              </a:ext>
            </a:extLst>
          </p:cNvPr>
          <p:cNvGrpSpPr/>
          <p:nvPr/>
        </p:nvGrpSpPr>
        <p:grpSpPr>
          <a:xfrm>
            <a:off x="6116591" y="2673899"/>
            <a:ext cx="720000" cy="430244"/>
            <a:chOff x="6555416" y="4900731"/>
            <a:chExt cx="720000" cy="378515"/>
          </a:xfrm>
        </p:grpSpPr>
        <p:sp>
          <p:nvSpPr>
            <p:cNvPr id="326" name="四角形: 上の 2 つの角を丸める 325">
              <a:extLst>
                <a:ext uri="{FF2B5EF4-FFF2-40B4-BE49-F238E27FC236}">
                  <a16:creationId xmlns:a16="http://schemas.microsoft.com/office/drawing/2014/main" id="{4606017E-B375-457C-BBEF-C08A181BEA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泉区</a:t>
              </a:r>
            </a:p>
          </p:txBody>
        </p:sp>
        <p:sp>
          <p:nvSpPr>
            <p:cNvPr id="327" name="四角形: 上の 2 つの角を丸める 326">
              <a:extLst>
                <a:ext uri="{FF2B5EF4-FFF2-40B4-BE49-F238E27FC236}">
                  <a16:creationId xmlns:a16="http://schemas.microsoft.com/office/drawing/2014/main" id="{65BCCA78-9333-4A6B-B141-DC915FC1813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8" name="グループ化 327">
            <a:extLst>
              <a:ext uri="{FF2B5EF4-FFF2-40B4-BE49-F238E27FC236}">
                <a16:creationId xmlns:a16="http://schemas.microsoft.com/office/drawing/2014/main" id="{1CAEF5D3-3260-4BBA-8794-8441C3F6288A}"/>
              </a:ext>
            </a:extLst>
          </p:cNvPr>
          <p:cNvGrpSpPr/>
          <p:nvPr/>
        </p:nvGrpSpPr>
        <p:grpSpPr>
          <a:xfrm>
            <a:off x="6876952" y="2799435"/>
            <a:ext cx="720000" cy="430244"/>
            <a:chOff x="6555416" y="4900731"/>
            <a:chExt cx="720000" cy="378515"/>
          </a:xfrm>
        </p:grpSpPr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0A79360F-452E-4326-8852-60500E3DE45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330" name="四角形: 上の 2 つの角を丸める 329">
              <a:extLst>
                <a:ext uri="{FF2B5EF4-FFF2-40B4-BE49-F238E27FC236}">
                  <a16:creationId xmlns:a16="http://schemas.microsoft.com/office/drawing/2014/main" id="{28FC2C30-A067-4CE2-B217-D8B2F22209B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1" name="グループ化 330">
            <a:extLst>
              <a:ext uri="{FF2B5EF4-FFF2-40B4-BE49-F238E27FC236}">
                <a16:creationId xmlns:a16="http://schemas.microsoft.com/office/drawing/2014/main" id="{924A458C-85AD-4398-81FF-6A095B841CCC}"/>
              </a:ext>
            </a:extLst>
          </p:cNvPr>
          <p:cNvGrpSpPr/>
          <p:nvPr/>
        </p:nvGrpSpPr>
        <p:grpSpPr>
          <a:xfrm>
            <a:off x="7637313" y="2673899"/>
            <a:ext cx="720000" cy="430244"/>
            <a:chOff x="6555416" y="4900731"/>
            <a:chExt cx="720000" cy="378515"/>
          </a:xfrm>
        </p:grpSpPr>
        <p:sp>
          <p:nvSpPr>
            <p:cNvPr id="332" name="四角形: 上の 2 つの角を丸める 331">
              <a:extLst>
                <a:ext uri="{FF2B5EF4-FFF2-40B4-BE49-F238E27FC236}">
                  <a16:creationId xmlns:a16="http://schemas.microsoft.com/office/drawing/2014/main" id="{CD6B3951-A02F-4ED2-8D4C-29C9A6DFD1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333" name="四角形: 上の 2 つの角を丸める 332">
              <a:extLst>
                <a:ext uri="{FF2B5EF4-FFF2-40B4-BE49-F238E27FC236}">
                  <a16:creationId xmlns:a16="http://schemas.microsoft.com/office/drawing/2014/main" id="{996C90D8-6878-4B54-AC26-A96F3CCDFA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7C379C43-486C-460E-BB17-3744D2FE75B2}"/>
              </a:ext>
            </a:extLst>
          </p:cNvPr>
          <p:cNvGrpSpPr/>
          <p:nvPr/>
        </p:nvGrpSpPr>
        <p:grpSpPr>
          <a:xfrm>
            <a:off x="580572" y="149679"/>
            <a:ext cx="8680224" cy="6494009"/>
            <a:chOff x="580572" y="149679"/>
            <a:chExt cx="8680224" cy="6494009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580572" y="1564822"/>
              <a:ext cx="8165420" cy="5078866"/>
              <a:chOff x="279400" y="2190750"/>
              <a:chExt cx="11431588" cy="7110413"/>
            </a:xfrm>
          </p:grpSpPr>
          <p:sp>
            <p:nvSpPr>
              <p:cNvPr id="21507" name="Freeform 3"/>
              <p:cNvSpPr>
                <a:spLocks/>
              </p:cNvSpPr>
              <p:nvPr/>
            </p:nvSpPr>
            <p:spPr bwMode="auto">
              <a:xfrm>
                <a:off x="4691063" y="6061075"/>
                <a:ext cx="449263" cy="630238"/>
              </a:xfrm>
              <a:custGeom>
                <a:avLst/>
                <a:gdLst>
                  <a:gd name="T0" fmla="*/ 0 w 283"/>
                  <a:gd name="T1" fmla="*/ 0 h 397"/>
                  <a:gd name="T2" fmla="*/ 0 w 283"/>
                  <a:gd name="T3" fmla="*/ 397 h 397"/>
                  <a:gd name="T4" fmla="*/ 56 w 283"/>
                  <a:gd name="T5" fmla="*/ 397 h 397"/>
                  <a:gd name="T6" fmla="*/ 56 w 283"/>
                  <a:gd name="T7" fmla="*/ 340 h 397"/>
                  <a:gd name="T8" fmla="*/ 170 w 283"/>
                  <a:gd name="T9" fmla="*/ 340 h 397"/>
                  <a:gd name="T10" fmla="*/ 170 w 283"/>
                  <a:gd name="T11" fmla="*/ 283 h 397"/>
                  <a:gd name="T12" fmla="*/ 283 w 283"/>
                  <a:gd name="T13" fmla="*/ 283 h 397"/>
                  <a:gd name="T14" fmla="*/ 283 w 283"/>
                  <a:gd name="T15" fmla="*/ 170 h 397"/>
                  <a:gd name="T16" fmla="*/ 226 w 283"/>
                  <a:gd name="T17" fmla="*/ 170 h 397"/>
                  <a:gd name="T18" fmla="*/ 226 w 283"/>
                  <a:gd name="T19" fmla="*/ 57 h 397"/>
                  <a:gd name="T20" fmla="*/ 170 w 283"/>
                  <a:gd name="T21" fmla="*/ 57 h 397"/>
                  <a:gd name="T22" fmla="*/ 170 w 283"/>
                  <a:gd name="T23" fmla="*/ 0 h 397"/>
                  <a:gd name="T24" fmla="*/ 0 w 283"/>
                  <a:gd name="T25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397">
                    <a:moveTo>
                      <a:pt x="0" y="0"/>
                    </a:moveTo>
                    <a:lnTo>
                      <a:pt x="0" y="397"/>
                    </a:lnTo>
                    <a:lnTo>
                      <a:pt x="56" y="397"/>
                    </a:lnTo>
                    <a:lnTo>
                      <a:pt x="56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283" y="283"/>
                    </a:lnTo>
                    <a:lnTo>
                      <a:pt x="283" y="170"/>
                    </a:lnTo>
                    <a:lnTo>
                      <a:pt x="226" y="170"/>
                    </a:lnTo>
                    <a:lnTo>
                      <a:pt x="226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08" name="Freeform 4"/>
              <p:cNvSpPr>
                <a:spLocks/>
              </p:cNvSpPr>
              <p:nvPr/>
            </p:nvSpPr>
            <p:spPr bwMode="auto">
              <a:xfrm>
                <a:off x="3970338" y="5430838"/>
                <a:ext cx="900113" cy="809625"/>
              </a:xfrm>
              <a:custGeom>
                <a:avLst/>
                <a:gdLst>
                  <a:gd name="T0" fmla="*/ 567 w 567"/>
                  <a:gd name="T1" fmla="*/ 397 h 510"/>
                  <a:gd name="T2" fmla="*/ 567 w 567"/>
                  <a:gd name="T3" fmla="*/ 283 h 510"/>
                  <a:gd name="T4" fmla="*/ 454 w 567"/>
                  <a:gd name="T5" fmla="*/ 283 h 510"/>
                  <a:gd name="T6" fmla="*/ 454 w 567"/>
                  <a:gd name="T7" fmla="*/ 170 h 510"/>
                  <a:gd name="T8" fmla="*/ 567 w 567"/>
                  <a:gd name="T9" fmla="*/ 170 h 510"/>
                  <a:gd name="T10" fmla="*/ 567 w 567"/>
                  <a:gd name="T11" fmla="*/ 113 h 510"/>
                  <a:gd name="T12" fmla="*/ 227 w 567"/>
                  <a:gd name="T13" fmla="*/ 113 h 510"/>
                  <a:gd name="T14" fmla="*/ 227 w 567"/>
                  <a:gd name="T15" fmla="*/ 0 h 510"/>
                  <a:gd name="T16" fmla="*/ 113 w 567"/>
                  <a:gd name="T17" fmla="*/ 0 h 510"/>
                  <a:gd name="T18" fmla="*/ 113 w 567"/>
                  <a:gd name="T19" fmla="*/ 57 h 510"/>
                  <a:gd name="T20" fmla="*/ 0 w 567"/>
                  <a:gd name="T21" fmla="*/ 57 h 510"/>
                  <a:gd name="T22" fmla="*/ 0 w 567"/>
                  <a:gd name="T23" fmla="*/ 170 h 510"/>
                  <a:gd name="T24" fmla="*/ 57 w 567"/>
                  <a:gd name="T25" fmla="*/ 170 h 510"/>
                  <a:gd name="T26" fmla="*/ 57 w 567"/>
                  <a:gd name="T27" fmla="*/ 454 h 510"/>
                  <a:gd name="T28" fmla="*/ 113 w 567"/>
                  <a:gd name="T29" fmla="*/ 454 h 510"/>
                  <a:gd name="T30" fmla="*/ 113 w 567"/>
                  <a:gd name="T31" fmla="*/ 510 h 510"/>
                  <a:gd name="T32" fmla="*/ 227 w 567"/>
                  <a:gd name="T33" fmla="*/ 510 h 510"/>
                  <a:gd name="T34" fmla="*/ 227 w 567"/>
                  <a:gd name="T35" fmla="*/ 454 h 510"/>
                  <a:gd name="T36" fmla="*/ 454 w 567"/>
                  <a:gd name="T37" fmla="*/ 454 h 510"/>
                  <a:gd name="T38" fmla="*/ 454 w 567"/>
                  <a:gd name="T39" fmla="*/ 397 h 510"/>
                  <a:gd name="T40" fmla="*/ 567 w 567"/>
                  <a:gd name="T41" fmla="*/ 39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67" h="510">
                    <a:moveTo>
                      <a:pt x="567" y="397"/>
                    </a:moveTo>
                    <a:lnTo>
                      <a:pt x="567" y="283"/>
                    </a:lnTo>
                    <a:lnTo>
                      <a:pt x="454" y="283"/>
                    </a:lnTo>
                    <a:lnTo>
                      <a:pt x="454" y="170"/>
                    </a:lnTo>
                    <a:lnTo>
                      <a:pt x="567" y="170"/>
                    </a:lnTo>
                    <a:lnTo>
                      <a:pt x="567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454"/>
                    </a:lnTo>
                    <a:lnTo>
                      <a:pt x="113" y="454"/>
                    </a:lnTo>
                    <a:lnTo>
                      <a:pt x="113" y="510"/>
                    </a:lnTo>
                    <a:lnTo>
                      <a:pt x="227" y="510"/>
                    </a:lnTo>
                    <a:lnTo>
                      <a:pt x="227" y="454"/>
                    </a:lnTo>
                    <a:lnTo>
                      <a:pt x="454" y="454"/>
                    </a:lnTo>
                    <a:lnTo>
                      <a:pt x="454" y="397"/>
                    </a:lnTo>
                    <a:lnTo>
                      <a:pt x="567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09" name="Freeform 5"/>
              <p:cNvSpPr>
                <a:spLocks/>
              </p:cNvSpPr>
              <p:nvPr/>
            </p:nvSpPr>
            <p:spPr bwMode="auto">
              <a:xfrm>
                <a:off x="2890838" y="8401050"/>
                <a:ext cx="809625" cy="809625"/>
              </a:xfrm>
              <a:custGeom>
                <a:avLst/>
                <a:gdLst>
                  <a:gd name="T0" fmla="*/ 0 w 510"/>
                  <a:gd name="T1" fmla="*/ 0 h 510"/>
                  <a:gd name="T2" fmla="*/ 113 w 510"/>
                  <a:gd name="T3" fmla="*/ 0 h 510"/>
                  <a:gd name="T4" fmla="*/ 113 w 510"/>
                  <a:gd name="T5" fmla="*/ 57 h 510"/>
                  <a:gd name="T6" fmla="*/ 283 w 510"/>
                  <a:gd name="T7" fmla="*/ 57 h 510"/>
                  <a:gd name="T8" fmla="*/ 283 w 510"/>
                  <a:gd name="T9" fmla="*/ 113 h 510"/>
                  <a:gd name="T10" fmla="*/ 340 w 510"/>
                  <a:gd name="T11" fmla="*/ 113 h 510"/>
                  <a:gd name="T12" fmla="*/ 340 w 510"/>
                  <a:gd name="T13" fmla="*/ 340 h 510"/>
                  <a:gd name="T14" fmla="*/ 397 w 510"/>
                  <a:gd name="T15" fmla="*/ 340 h 510"/>
                  <a:gd name="T16" fmla="*/ 397 w 510"/>
                  <a:gd name="T17" fmla="*/ 397 h 510"/>
                  <a:gd name="T18" fmla="*/ 510 w 510"/>
                  <a:gd name="T19" fmla="*/ 397 h 510"/>
                  <a:gd name="T20" fmla="*/ 510 w 510"/>
                  <a:gd name="T21" fmla="*/ 510 h 510"/>
                  <a:gd name="T22" fmla="*/ 397 w 510"/>
                  <a:gd name="T23" fmla="*/ 510 h 510"/>
                  <a:gd name="T24" fmla="*/ 397 w 510"/>
                  <a:gd name="T25" fmla="*/ 454 h 510"/>
                  <a:gd name="T26" fmla="*/ 283 w 510"/>
                  <a:gd name="T27" fmla="*/ 454 h 510"/>
                  <a:gd name="T28" fmla="*/ 283 w 510"/>
                  <a:gd name="T29" fmla="*/ 397 h 510"/>
                  <a:gd name="T30" fmla="*/ 226 w 510"/>
                  <a:gd name="T31" fmla="*/ 397 h 510"/>
                  <a:gd name="T32" fmla="*/ 226 w 510"/>
                  <a:gd name="T33" fmla="*/ 284 h 510"/>
                  <a:gd name="T34" fmla="*/ 170 w 510"/>
                  <a:gd name="T35" fmla="*/ 284 h 510"/>
                  <a:gd name="T36" fmla="*/ 170 w 510"/>
                  <a:gd name="T37" fmla="*/ 170 h 510"/>
                  <a:gd name="T38" fmla="*/ 113 w 510"/>
                  <a:gd name="T39" fmla="*/ 170 h 510"/>
                  <a:gd name="T40" fmla="*/ 113 w 510"/>
                  <a:gd name="T41" fmla="*/ 113 h 510"/>
                  <a:gd name="T42" fmla="*/ 56 w 510"/>
                  <a:gd name="T43" fmla="*/ 113 h 510"/>
                  <a:gd name="T44" fmla="*/ 56 w 510"/>
                  <a:gd name="T45" fmla="*/ 57 h 510"/>
                  <a:gd name="T46" fmla="*/ 0 w 510"/>
                  <a:gd name="T47" fmla="*/ 57 h 510"/>
                  <a:gd name="T48" fmla="*/ 0 w 510"/>
                  <a:gd name="T4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10" h="510">
                    <a:moveTo>
                      <a:pt x="0" y="0"/>
                    </a:moveTo>
                    <a:lnTo>
                      <a:pt x="113" y="0"/>
                    </a:lnTo>
                    <a:lnTo>
                      <a:pt x="113" y="57"/>
                    </a:lnTo>
                    <a:lnTo>
                      <a:pt x="283" y="57"/>
                    </a:lnTo>
                    <a:lnTo>
                      <a:pt x="283" y="113"/>
                    </a:lnTo>
                    <a:lnTo>
                      <a:pt x="340" y="113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510" y="397"/>
                    </a:lnTo>
                    <a:lnTo>
                      <a:pt x="510" y="510"/>
                    </a:lnTo>
                    <a:lnTo>
                      <a:pt x="397" y="510"/>
                    </a:lnTo>
                    <a:lnTo>
                      <a:pt x="397" y="454"/>
                    </a:lnTo>
                    <a:lnTo>
                      <a:pt x="283" y="454"/>
                    </a:lnTo>
                    <a:lnTo>
                      <a:pt x="283" y="397"/>
                    </a:lnTo>
                    <a:lnTo>
                      <a:pt x="226" y="397"/>
                    </a:lnTo>
                    <a:lnTo>
                      <a:pt x="226" y="284"/>
                    </a:lnTo>
                    <a:lnTo>
                      <a:pt x="170" y="284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10" name="Freeform 6"/>
              <p:cNvSpPr>
                <a:spLocks/>
              </p:cNvSpPr>
              <p:nvPr/>
            </p:nvSpPr>
            <p:spPr bwMode="auto">
              <a:xfrm>
                <a:off x="1720850" y="8131175"/>
                <a:ext cx="1528763" cy="1079500"/>
              </a:xfrm>
              <a:custGeom>
                <a:avLst/>
                <a:gdLst>
                  <a:gd name="T0" fmla="*/ 737 w 963"/>
                  <a:gd name="T1" fmla="*/ 170 h 680"/>
                  <a:gd name="T2" fmla="*/ 680 w 963"/>
                  <a:gd name="T3" fmla="*/ 170 h 680"/>
                  <a:gd name="T4" fmla="*/ 680 w 963"/>
                  <a:gd name="T5" fmla="*/ 113 h 680"/>
                  <a:gd name="T6" fmla="*/ 623 w 963"/>
                  <a:gd name="T7" fmla="*/ 113 h 680"/>
                  <a:gd name="T8" fmla="*/ 623 w 963"/>
                  <a:gd name="T9" fmla="*/ 57 h 680"/>
                  <a:gd name="T10" fmla="*/ 510 w 963"/>
                  <a:gd name="T11" fmla="*/ 57 h 680"/>
                  <a:gd name="T12" fmla="*/ 510 w 963"/>
                  <a:gd name="T13" fmla="*/ 0 h 680"/>
                  <a:gd name="T14" fmla="*/ 396 w 963"/>
                  <a:gd name="T15" fmla="*/ 0 h 680"/>
                  <a:gd name="T16" fmla="*/ 396 w 963"/>
                  <a:gd name="T17" fmla="*/ 57 h 680"/>
                  <a:gd name="T18" fmla="*/ 340 w 963"/>
                  <a:gd name="T19" fmla="*/ 57 h 680"/>
                  <a:gd name="T20" fmla="*/ 340 w 963"/>
                  <a:gd name="T21" fmla="*/ 113 h 680"/>
                  <a:gd name="T22" fmla="*/ 283 w 963"/>
                  <a:gd name="T23" fmla="*/ 113 h 680"/>
                  <a:gd name="T24" fmla="*/ 283 w 963"/>
                  <a:gd name="T25" fmla="*/ 170 h 680"/>
                  <a:gd name="T26" fmla="*/ 226 w 963"/>
                  <a:gd name="T27" fmla="*/ 170 h 680"/>
                  <a:gd name="T28" fmla="*/ 226 w 963"/>
                  <a:gd name="T29" fmla="*/ 227 h 680"/>
                  <a:gd name="T30" fmla="*/ 170 w 963"/>
                  <a:gd name="T31" fmla="*/ 227 h 680"/>
                  <a:gd name="T32" fmla="*/ 170 w 963"/>
                  <a:gd name="T33" fmla="*/ 283 h 680"/>
                  <a:gd name="T34" fmla="*/ 56 w 963"/>
                  <a:gd name="T35" fmla="*/ 283 h 680"/>
                  <a:gd name="T36" fmla="*/ 56 w 963"/>
                  <a:gd name="T37" fmla="*/ 397 h 680"/>
                  <a:gd name="T38" fmla="*/ 0 w 963"/>
                  <a:gd name="T39" fmla="*/ 397 h 680"/>
                  <a:gd name="T40" fmla="*/ 0 w 963"/>
                  <a:gd name="T41" fmla="*/ 454 h 680"/>
                  <a:gd name="T42" fmla="*/ 56 w 963"/>
                  <a:gd name="T43" fmla="*/ 454 h 680"/>
                  <a:gd name="T44" fmla="*/ 56 w 963"/>
                  <a:gd name="T45" fmla="*/ 567 h 680"/>
                  <a:gd name="T46" fmla="*/ 340 w 963"/>
                  <a:gd name="T47" fmla="*/ 567 h 680"/>
                  <a:gd name="T48" fmla="*/ 340 w 963"/>
                  <a:gd name="T49" fmla="*/ 624 h 680"/>
                  <a:gd name="T50" fmla="*/ 567 w 963"/>
                  <a:gd name="T51" fmla="*/ 624 h 680"/>
                  <a:gd name="T52" fmla="*/ 567 w 963"/>
                  <a:gd name="T53" fmla="*/ 680 h 680"/>
                  <a:gd name="T54" fmla="*/ 680 w 963"/>
                  <a:gd name="T55" fmla="*/ 680 h 680"/>
                  <a:gd name="T56" fmla="*/ 680 w 963"/>
                  <a:gd name="T57" fmla="*/ 624 h 680"/>
                  <a:gd name="T58" fmla="*/ 850 w 963"/>
                  <a:gd name="T59" fmla="*/ 624 h 680"/>
                  <a:gd name="T60" fmla="*/ 850 w 963"/>
                  <a:gd name="T61" fmla="*/ 567 h 680"/>
                  <a:gd name="T62" fmla="*/ 963 w 963"/>
                  <a:gd name="T63" fmla="*/ 567 h 680"/>
                  <a:gd name="T64" fmla="*/ 963 w 963"/>
                  <a:gd name="T65" fmla="*/ 454 h 680"/>
                  <a:gd name="T66" fmla="*/ 907 w 963"/>
                  <a:gd name="T67" fmla="*/ 454 h 680"/>
                  <a:gd name="T68" fmla="*/ 907 w 963"/>
                  <a:gd name="T69" fmla="*/ 340 h 680"/>
                  <a:gd name="T70" fmla="*/ 850 w 963"/>
                  <a:gd name="T71" fmla="*/ 340 h 680"/>
                  <a:gd name="T72" fmla="*/ 850 w 963"/>
                  <a:gd name="T73" fmla="*/ 283 h 680"/>
                  <a:gd name="T74" fmla="*/ 793 w 963"/>
                  <a:gd name="T75" fmla="*/ 283 h 680"/>
                  <a:gd name="T76" fmla="*/ 793 w 963"/>
                  <a:gd name="T77" fmla="*/ 227 h 680"/>
                  <a:gd name="T78" fmla="*/ 737 w 963"/>
                  <a:gd name="T79" fmla="*/ 227 h 680"/>
                  <a:gd name="T80" fmla="*/ 737 w 963"/>
                  <a:gd name="T81" fmla="*/ 17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63" h="680">
                    <a:moveTo>
                      <a:pt x="737" y="170"/>
                    </a:moveTo>
                    <a:lnTo>
                      <a:pt x="680" y="170"/>
                    </a:lnTo>
                    <a:lnTo>
                      <a:pt x="680" y="113"/>
                    </a:lnTo>
                    <a:lnTo>
                      <a:pt x="623" y="113"/>
                    </a:lnTo>
                    <a:lnTo>
                      <a:pt x="623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396" y="0"/>
                    </a:lnTo>
                    <a:lnTo>
                      <a:pt x="396" y="57"/>
                    </a:lnTo>
                    <a:lnTo>
                      <a:pt x="340" y="57"/>
                    </a:lnTo>
                    <a:lnTo>
                      <a:pt x="340" y="113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226" y="170"/>
                    </a:lnTo>
                    <a:lnTo>
                      <a:pt x="226" y="227"/>
                    </a:lnTo>
                    <a:lnTo>
                      <a:pt x="170" y="227"/>
                    </a:lnTo>
                    <a:lnTo>
                      <a:pt x="170" y="283"/>
                    </a:lnTo>
                    <a:lnTo>
                      <a:pt x="56" y="283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454"/>
                    </a:lnTo>
                    <a:lnTo>
                      <a:pt x="56" y="454"/>
                    </a:lnTo>
                    <a:lnTo>
                      <a:pt x="56" y="567"/>
                    </a:lnTo>
                    <a:lnTo>
                      <a:pt x="340" y="567"/>
                    </a:lnTo>
                    <a:lnTo>
                      <a:pt x="340" y="624"/>
                    </a:lnTo>
                    <a:lnTo>
                      <a:pt x="567" y="624"/>
                    </a:lnTo>
                    <a:lnTo>
                      <a:pt x="567" y="680"/>
                    </a:lnTo>
                    <a:lnTo>
                      <a:pt x="680" y="680"/>
                    </a:lnTo>
                    <a:lnTo>
                      <a:pt x="680" y="624"/>
                    </a:lnTo>
                    <a:lnTo>
                      <a:pt x="850" y="624"/>
                    </a:lnTo>
                    <a:lnTo>
                      <a:pt x="850" y="567"/>
                    </a:lnTo>
                    <a:lnTo>
                      <a:pt x="963" y="567"/>
                    </a:lnTo>
                    <a:lnTo>
                      <a:pt x="963" y="454"/>
                    </a:lnTo>
                    <a:lnTo>
                      <a:pt x="907" y="454"/>
                    </a:lnTo>
                    <a:lnTo>
                      <a:pt x="907" y="340"/>
                    </a:lnTo>
                    <a:lnTo>
                      <a:pt x="850" y="340"/>
                    </a:lnTo>
                    <a:lnTo>
                      <a:pt x="850" y="283"/>
                    </a:lnTo>
                    <a:lnTo>
                      <a:pt x="793" y="283"/>
                    </a:lnTo>
                    <a:lnTo>
                      <a:pt x="793" y="227"/>
                    </a:lnTo>
                    <a:lnTo>
                      <a:pt x="737" y="227"/>
                    </a:lnTo>
                    <a:lnTo>
                      <a:pt x="737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11" name="Freeform 7"/>
              <p:cNvSpPr>
                <a:spLocks/>
              </p:cNvSpPr>
              <p:nvPr/>
            </p:nvSpPr>
            <p:spPr bwMode="auto">
              <a:xfrm>
                <a:off x="1090613" y="6691313"/>
                <a:ext cx="1979613" cy="1889125"/>
              </a:xfrm>
              <a:custGeom>
                <a:avLst/>
                <a:gdLst>
                  <a:gd name="T0" fmla="*/ 453 w 1247"/>
                  <a:gd name="T1" fmla="*/ 1190 h 1190"/>
                  <a:gd name="T2" fmla="*/ 453 w 1247"/>
                  <a:gd name="T3" fmla="*/ 1134 h 1190"/>
                  <a:gd name="T4" fmla="*/ 283 w 1247"/>
                  <a:gd name="T5" fmla="*/ 1134 h 1190"/>
                  <a:gd name="T6" fmla="*/ 283 w 1247"/>
                  <a:gd name="T7" fmla="*/ 1077 h 1190"/>
                  <a:gd name="T8" fmla="*/ 226 w 1247"/>
                  <a:gd name="T9" fmla="*/ 1077 h 1190"/>
                  <a:gd name="T10" fmla="*/ 226 w 1247"/>
                  <a:gd name="T11" fmla="*/ 1020 h 1190"/>
                  <a:gd name="T12" fmla="*/ 170 w 1247"/>
                  <a:gd name="T13" fmla="*/ 1020 h 1190"/>
                  <a:gd name="T14" fmla="*/ 170 w 1247"/>
                  <a:gd name="T15" fmla="*/ 964 h 1190"/>
                  <a:gd name="T16" fmla="*/ 113 w 1247"/>
                  <a:gd name="T17" fmla="*/ 964 h 1190"/>
                  <a:gd name="T18" fmla="*/ 113 w 1247"/>
                  <a:gd name="T19" fmla="*/ 850 h 1190"/>
                  <a:gd name="T20" fmla="*/ 56 w 1247"/>
                  <a:gd name="T21" fmla="*/ 850 h 1190"/>
                  <a:gd name="T22" fmla="*/ 56 w 1247"/>
                  <a:gd name="T23" fmla="*/ 567 h 1190"/>
                  <a:gd name="T24" fmla="*/ 0 w 1247"/>
                  <a:gd name="T25" fmla="*/ 567 h 1190"/>
                  <a:gd name="T26" fmla="*/ 0 w 1247"/>
                  <a:gd name="T27" fmla="*/ 227 h 1190"/>
                  <a:gd name="T28" fmla="*/ 56 w 1247"/>
                  <a:gd name="T29" fmla="*/ 227 h 1190"/>
                  <a:gd name="T30" fmla="*/ 56 w 1247"/>
                  <a:gd name="T31" fmla="*/ 113 h 1190"/>
                  <a:gd name="T32" fmla="*/ 113 w 1247"/>
                  <a:gd name="T33" fmla="*/ 113 h 1190"/>
                  <a:gd name="T34" fmla="*/ 113 w 1247"/>
                  <a:gd name="T35" fmla="*/ 56 h 1190"/>
                  <a:gd name="T36" fmla="*/ 170 w 1247"/>
                  <a:gd name="T37" fmla="*/ 56 h 1190"/>
                  <a:gd name="T38" fmla="*/ 170 w 1247"/>
                  <a:gd name="T39" fmla="*/ 0 h 1190"/>
                  <a:gd name="T40" fmla="*/ 340 w 1247"/>
                  <a:gd name="T41" fmla="*/ 0 h 1190"/>
                  <a:gd name="T42" fmla="*/ 340 w 1247"/>
                  <a:gd name="T43" fmla="*/ 56 h 1190"/>
                  <a:gd name="T44" fmla="*/ 453 w 1247"/>
                  <a:gd name="T45" fmla="*/ 56 h 1190"/>
                  <a:gd name="T46" fmla="*/ 453 w 1247"/>
                  <a:gd name="T47" fmla="*/ 113 h 1190"/>
                  <a:gd name="T48" fmla="*/ 567 w 1247"/>
                  <a:gd name="T49" fmla="*/ 113 h 1190"/>
                  <a:gd name="T50" fmla="*/ 567 w 1247"/>
                  <a:gd name="T51" fmla="*/ 56 h 1190"/>
                  <a:gd name="T52" fmla="*/ 680 w 1247"/>
                  <a:gd name="T53" fmla="*/ 56 h 1190"/>
                  <a:gd name="T54" fmla="*/ 680 w 1247"/>
                  <a:gd name="T55" fmla="*/ 113 h 1190"/>
                  <a:gd name="T56" fmla="*/ 737 w 1247"/>
                  <a:gd name="T57" fmla="*/ 113 h 1190"/>
                  <a:gd name="T58" fmla="*/ 737 w 1247"/>
                  <a:gd name="T59" fmla="*/ 283 h 1190"/>
                  <a:gd name="T60" fmla="*/ 793 w 1247"/>
                  <a:gd name="T61" fmla="*/ 283 h 1190"/>
                  <a:gd name="T62" fmla="*/ 793 w 1247"/>
                  <a:gd name="T63" fmla="*/ 397 h 1190"/>
                  <a:gd name="T64" fmla="*/ 737 w 1247"/>
                  <a:gd name="T65" fmla="*/ 397 h 1190"/>
                  <a:gd name="T66" fmla="*/ 737 w 1247"/>
                  <a:gd name="T67" fmla="*/ 453 h 1190"/>
                  <a:gd name="T68" fmla="*/ 793 w 1247"/>
                  <a:gd name="T69" fmla="*/ 453 h 1190"/>
                  <a:gd name="T70" fmla="*/ 793 w 1247"/>
                  <a:gd name="T71" fmla="*/ 510 h 1190"/>
                  <a:gd name="T72" fmla="*/ 907 w 1247"/>
                  <a:gd name="T73" fmla="*/ 510 h 1190"/>
                  <a:gd name="T74" fmla="*/ 907 w 1247"/>
                  <a:gd name="T75" fmla="*/ 567 h 1190"/>
                  <a:gd name="T76" fmla="*/ 964 w 1247"/>
                  <a:gd name="T77" fmla="*/ 567 h 1190"/>
                  <a:gd name="T78" fmla="*/ 964 w 1247"/>
                  <a:gd name="T79" fmla="*/ 510 h 1190"/>
                  <a:gd name="T80" fmla="*/ 964 w 1247"/>
                  <a:gd name="T81" fmla="*/ 453 h 1190"/>
                  <a:gd name="T82" fmla="*/ 1247 w 1247"/>
                  <a:gd name="T83" fmla="*/ 453 h 1190"/>
                  <a:gd name="T84" fmla="*/ 1247 w 1247"/>
                  <a:gd name="T85" fmla="*/ 623 h 1190"/>
                  <a:gd name="T86" fmla="*/ 1134 w 1247"/>
                  <a:gd name="T87" fmla="*/ 623 h 1190"/>
                  <a:gd name="T88" fmla="*/ 1134 w 1247"/>
                  <a:gd name="T89" fmla="*/ 680 h 1190"/>
                  <a:gd name="T90" fmla="*/ 1020 w 1247"/>
                  <a:gd name="T91" fmla="*/ 680 h 1190"/>
                  <a:gd name="T92" fmla="*/ 1020 w 1247"/>
                  <a:gd name="T93" fmla="*/ 737 h 1190"/>
                  <a:gd name="T94" fmla="*/ 964 w 1247"/>
                  <a:gd name="T95" fmla="*/ 737 h 1190"/>
                  <a:gd name="T96" fmla="*/ 964 w 1247"/>
                  <a:gd name="T97" fmla="*/ 794 h 1190"/>
                  <a:gd name="T98" fmla="*/ 907 w 1247"/>
                  <a:gd name="T99" fmla="*/ 794 h 1190"/>
                  <a:gd name="T100" fmla="*/ 907 w 1247"/>
                  <a:gd name="T101" fmla="*/ 907 h 1190"/>
                  <a:gd name="T102" fmla="*/ 793 w 1247"/>
                  <a:gd name="T103" fmla="*/ 907 h 1190"/>
                  <a:gd name="T104" fmla="*/ 793 w 1247"/>
                  <a:gd name="T105" fmla="*/ 964 h 1190"/>
                  <a:gd name="T106" fmla="*/ 737 w 1247"/>
                  <a:gd name="T107" fmla="*/ 964 h 1190"/>
                  <a:gd name="T108" fmla="*/ 737 w 1247"/>
                  <a:gd name="T109" fmla="*/ 1020 h 1190"/>
                  <a:gd name="T110" fmla="*/ 680 w 1247"/>
                  <a:gd name="T111" fmla="*/ 1020 h 1190"/>
                  <a:gd name="T112" fmla="*/ 680 w 1247"/>
                  <a:gd name="T113" fmla="*/ 1077 h 1190"/>
                  <a:gd name="T114" fmla="*/ 623 w 1247"/>
                  <a:gd name="T115" fmla="*/ 1077 h 1190"/>
                  <a:gd name="T116" fmla="*/ 623 w 1247"/>
                  <a:gd name="T117" fmla="*/ 1134 h 1190"/>
                  <a:gd name="T118" fmla="*/ 567 w 1247"/>
                  <a:gd name="T119" fmla="*/ 1134 h 1190"/>
                  <a:gd name="T120" fmla="*/ 567 w 1247"/>
                  <a:gd name="T121" fmla="*/ 1190 h 1190"/>
                  <a:gd name="T122" fmla="*/ 510 w 1247"/>
                  <a:gd name="T123" fmla="*/ 1190 h 1190"/>
                  <a:gd name="T124" fmla="*/ 453 w 1247"/>
                  <a:gd name="T125" fmla="*/ 1190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47" h="1190">
                    <a:moveTo>
                      <a:pt x="453" y="1190"/>
                    </a:moveTo>
                    <a:lnTo>
                      <a:pt x="453" y="1134"/>
                    </a:lnTo>
                    <a:lnTo>
                      <a:pt x="283" y="1134"/>
                    </a:lnTo>
                    <a:lnTo>
                      <a:pt x="283" y="1077"/>
                    </a:lnTo>
                    <a:lnTo>
                      <a:pt x="226" y="1077"/>
                    </a:lnTo>
                    <a:lnTo>
                      <a:pt x="226" y="1020"/>
                    </a:lnTo>
                    <a:lnTo>
                      <a:pt x="170" y="1020"/>
                    </a:lnTo>
                    <a:lnTo>
                      <a:pt x="170" y="964"/>
                    </a:lnTo>
                    <a:lnTo>
                      <a:pt x="113" y="964"/>
                    </a:lnTo>
                    <a:lnTo>
                      <a:pt x="113" y="850"/>
                    </a:lnTo>
                    <a:lnTo>
                      <a:pt x="56" y="850"/>
                    </a:lnTo>
                    <a:lnTo>
                      <a:pt x="56" y="567"/>
                    </a:lnTo>
                    <a:lnTo>
                      <a:pt x="0" y="567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113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340" y="0"/>
                    </a:lnTo>
                    <a:lnTo>
                      <a:pt x="340" y="56"/>
                    </a:lnTo>
                    <a:lnTo>
                      <a:pt x="453" y="56"/>
                    </a:lnTo>
                    <a:lnTo>
                      <a:pt x="453" y="113"/>
                    </a:lnTo>
                    <a:lnTo>
                      <a:pt x="567" y="113"/>
                    </a:lnTo>
                    <a:lnTo>
                      <a:pt x="567" y="56"/>
                    </a:lnTo>
                    <a:lnTo>
                      <a:pt x="680" y="56"/>
                    </a:lnTo>
                    <a:lnTo>
                      <a:pt x="680" y="113"/>
                    </a:lnTo>
                    <a:lnTo>
                      <a:pt x="737" y="113"/>
                    </a:lnTo>
                    <a:lnTo>
                      <a:pt x="737" y="283"/>
                    </a:lnTo>
                    <a:lnTo>
                      <a:pt x="793" y="283"/>
                    </a:lnTo>
                    <a:lnTo>
                      <a:pt x="793" y="397"/>
                    </a:lnTo>
                    <a:lnTo>
                      <a:pt x="737" y="397"/>
                    </a:lnTo>
                    <a:lnTo>
                      <a:pt x="737" y="453"/>
                    </a:lnTo>
                    <a:lnTo>
                      <a:pt x="793" y="453"/>
                    </a:lnTo>
                    <a:lnTo>
                      <a:pt x="793" y="510"/>
                    </a:lnTo>
                    <a:lnTo>
                      <a:pt x="907" y="510"/>
                    </a:lnTo>
                    <a:lnTo>
                      <a:pt x="907" y="567"/>
                    </a:lnTo>
                    <a:lnTo>
                      <a:pt x="964" y="567"/>
                    </a:lnTo>
                    <a:lnTo>
                      <a:pt x="964" y="510"/>
                    </a:lnTo>
                    <a:lnTo>
                      <a:pt x="964" y="453"/>
                    </a:lnTo>
                    <a:lnTo>
                      <a:pt x="1247" y="453"/>
                    </a:lnTo>
                    <a:lnTo>
                      <a:pt x="1247" y="623"/>
                    </a:lnTo>
                    <a:lnTo>
                      <a:pt x="1134" y="623"/>
                    </a:lnTo>
                    <a:lnTo>
                      <a:pt x="1134" y="680"/>
                    </a:lnTo>
                    <a:lnTo>
                      <a:pt x="1020" y="680"/>
                    </a:lnTo>
                    <a:lnTo>
                      <a:pt x="1020" y="737"/>
                    </a:lnTo>
                    <a:lnTo>
                      <a:pt x="964" y="737"/>
                    </a:lnTo>
                    <a:lnTo>
                      <a:pt x="964" y="794"/>
                    </a:lnTo>
                    <a:lnTo>
                      <a:pt x="907" y="794"/>
                    </a:lnTo>
                    <a:lnTo>
                      <a:pt x="907" y="907"/>
                    </a:lnTo>
                    <a:lnTo>
                      <a:pt x="793" y="907"/>
                    </a:lnTo>
                    <a:lnTo>
                      <a:pt x="793" y="964"/>
                    </a:lnTo>
                    <a:lnTo>
                      <a:pt x="737" y="964"/>
                    </a:lnTo>
                    <a:lnTo>
                      <a:pt x="737" y="1020"/>
                    </a:lnTo>
                    <a:lnTo>
                      <a:pt x="680" y="1020"/>
                    </a:lnTo>
                    <a:lnTo>
                      <a:pt x="680" y="1077"/>
                    </a:lnTo>
                    <a:lnTo>
                      <a:pt x="623" y="1077"/>
                    </a:lnTo>
                    <a:lnTo>
                      <a:pt x="623" y="1134"/>
                    </a:lnTo>
                    <a:lnTo>
                      <a:pt x="567" y="1134"/>
                    </a:lnTo>
                    <a:lnTo>
                      <a:pt x="567" y="1190"/>
                    </a:lnTo>
                    <a:lnTo>
                      <a:pt x="510" y="1190"/>
                    </a:lnTo>
                    <a:lnTo>
                      <a:pt x="453" y="119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12" name="Freeform 8"/>
              <p:cNvSpPr>
                <a:spLocks/>
              </p:cNvSpPr>
              <p:nvPr/>
            </p:nvSpPr>
            <p:spPr bwMode="auto">
              <a:xfrm>
                <a:off x="2260600" y="5970588"/>
                <a:ext cx="2430463" cy="2520950"/>
              </a:xfrm>
              <a:custGeom>
                <a:avLst/>
                <a:gdLst>
                  <a:gd name="T0" fmla="*/ 680 w 1531"/>
                  <a:gd name="T1" fmla="*/ 1191 h 1588"/>
                  <a:gd name="T2" fmla="*/ 737 w 1531"/>
                  <a:gd name="T3" fmla="*/ 907 h 1588"/>
                  <a:gd name="T4" fmla="*/ 850 w 1531"/>
                  <a:gd name="T5" fmla="*/ 851 h 1588"/>
                  <a:gd name="T6" fmla="*/ 907 w 1531"/>
                  <a:gd name="T7" fmla="*/ 794 h 1588"/>
                  <a:gd name="T8" fmla="*/ 1020 w 1531"/>
                  <a:gd name="T9" fmla="*/ 737 h 1588"/>
                  <a:gd name="T10" fmla="*/ 1134 w 1531"/>
                  <a:gd name="T11" fmla="*/ 681 h 1588"/>
                  <a:gd name="T12" fmla="*/ 1190 w 1531"/>
                  <a:gd name="T13" fmla="*/ 624 h 1588"/>
                  <a:gd name="T14" fmla="*/ 1247 w 1531"/>
                  <a:gd name="T15" fmla="*/ 567 h 1588"/>
                  <a:gd name="T16" fmla="*/ 1361 w 1531"/>
                  <a:gd name="T17" fmla="*/ 567 h 1588"/>
                  <a:gd name="T18" fmla="*/ 1474 w 1531"/>
                  <a:gd name="T19" fmla="*/ 510 h 1588"/>
                  <a:gd name="T20" fmla="*/ 1531 w 1531"/>
                  <a:gd name="T21" fmla="*/ 454 h 1588"/>
                  <a:gd name="T22" fmla="*/ 1304 w 1531"/>
                  <a:gd name="T23" fmla="*/ 114 h 1588"/>
                  <a:gd name="T24" fmla="*/ 1190 w 1531"/>
                  <a:gd name="T25" fmla="*/ 170 h 1588"/>
                  <a:gd name="T26" fmla="*/ 1134 w 1531"/>
                  <a:gd name="T27" fmla="*/ 114 h 1588"/>
                  <a:gd name="T28" fmla="*/ 1077 w 1531"/>
                  <a:gd name="T29" fmla="*/ 57 h 1588"/>
                  <a:gd name="T30" fmla="*/ 964 w 1531"/>
                  <a:gd name="T31" fmla="*/ 0 h 1588"/>
                  <a:gd name="T32" fmla="*/ 907 w 1531"/>
                  <a:gd name="T33" fmla="*/ 114 h 1588"/>
                  <a:gd name="T34" fmla="*/ 794 w 1531"/>
                  <a:gd name="T35" fmla="*/ 170 h 1588"/>
                  <a:gd name="T36" fmla="*/ 623 w 1531"/>
                  <a:gd name="T37" fmla="*/ 114 h 1588"/>
                  <a:gd name="T38" fmla="*/ 510 w 1531"/>
                  <a:gd name="T39" fmla="*/ 454 h 1588"/>
                  <a:gd name="T40" fmla="*/ 283 w 1531"/>
                  <a:gd name="T41" fmla="*/ 510 h 1588"/>
                  <a:gd name="T42" fmla="*/ 0 w 1531"/>
                  <a:gd name="T43" fmla="*/ 567 h 1588"/>
                  <a:gd name="T44" fmla="*/ 56 w 1531"/>
                  <a:gd name="T45" fmla="*/ 737 h 1588"/>
                  <a:gd name="T46" fmla="*/ 0 w 1531"/>
                  <a:gd name="T47" fmla="*/ 851 h 1588"/>
                  <a:gd name="T48" fmla="*/ 56 w 1531"/>
                  <a:gd name="T49" fmla="*/ 907 h 1588"/>
                  <a:gd name="T50" fmla="*/ 170 w 1531"/>
                  <a:gd name="T51" fmla="*/ 964 h 1588"/>
                  <a:gd name="T52" fmla="*/ 227 w 1531"/>
                  <a:gd name="T53" fmla="*/ 1021 h 1588"/>
                  <a:gd name="T54" fmla="*/ 510 w 1531"/>
                  <a:gd name="T55" fmla="*/ 907 h 1588"/>
                  <a:gd name="T56" fmla="*/ 397 w 1531"/>
                  <a:gd name="T57" fmla="*/ 1077 h 1588"/>
                  <a:gd name="T58" fmla="*/ 283 w 1531"/>
                  <a:gd name="T59" fmla="*/ 1134 h 1588"/>
                  <a:gd name="T60" fmla="*/ 227 w 1531"/>
                  <a:gd name="T61" fmla="*/ 1191 h 1588"/>
                  <a:gd name="T62" fmla="*/ 170 w 1531"/>
                  <a:gd name="T63" fmla="*/ 1248 h 1588"/>
                  <a:gd name="T64" fmla="*/ 283 w 1531"/>
                  <a:gd name="T65" fmla="*/ 1418 h 1588"/>
                  <a:gd name="T66" fmla="*/ 340 w 1531"/>
                  <a:gd name="T67" fmla="*/ 1474 h 1588"/>
                  <a:gd name="T68" fmla="*/ 510 w 1531"/>
                  <a:gd name="T69" fmla="*/ 1531 h 1588"/>
                  <a:gd name="T70" fmla="*/ 680 w 1531"/>
                  <a:gd name="T71" fmla="*/ 1588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31" h="1588">
                    <a:moveTo>
                      <a:pt x="680" y="1588"/>
                    </a:moveTo>
                    <a:lnTo>
                      <a:pt x="680" y="1191"/>
                    </a:lnTo>
                    <a:lnTo>
                      <a:pt x="737" y="1191"/>
                    </a:lnTo>
                    <a:lnTo>
                      <a:pt x="737" y="907"/>
                    </a:lnTo>
                    <a:lnTo>
                      <a:pt x="850" y="907"/>
                    </a:lnTo>
                    <a:lnTo>
                      <a:pt x="850" y="851"/>
                    </a:lnTo>
                    <a:lnTo>
                      <a:pt x="907" y="851"/>
                    </a:lnTo>
                    <a:lnTo>
                      <a:pt x="907" y="794"/>
                    </a:lnTo>
                    <a:lnTo>
                      <a:pt x="1020" y="794"/>
                    </a:lnTo>
                    <a:lnTo>
                      <a:pt x="1020" y="737"/>
                    </a:lnTo>
                    <a:lnTo>
                      <a:pt x="1134" y="737"/>
                    </a:lnTo>
                    <a:lnTo>
                      <a:pt x="1134" y="681"/>
                    </a:lnTo>
                    <a:lnTo>
                      <a:pt x="1190" y="681"/>
                    </a:lnTo>
                    <a:lnTo>
                      <a:pt x="1190" y="624"/>
                    </a:lnTo>
                    <a:lnTo>
                      <a:pt x="1247" y="624"/>
                    </a:lnTo>
                    <a:lnTo>
                      <a:pt x="1247" y="567"/>
                    </a:lnTo>
                    <a:lnTo>
                      <a:pt x="1304" y="567"/>
                    </a:lnTo>
                    <a:lnTo>
                      <a:pt x="1361" y="567"/>
                    </a:lnTo>
                    <a:lnTo>
                      <a:pt x="1361" y="510"/>
                    </a:lnTo>
                    <a:lnTo>
                      <a:pt x="1474" y="510"/>
                    </a:lnTo>
                    <a:lnTo>
                      <a:pt x="1474" y="454"/>
                    </a:lnTo>
                    <a:lnTo>
                      <a:pt x="1531" y="454"/>
                    </a:lnTo>
                    <a:lnTo>
                      <a:pt x="1531" y="114"/>
                    </a:lnTo>
                    <a:lnTo>
                      <a:pt x="1304" y="114"/>
                    </a:lnTo>
                    <a:lnTo>
                      <a:pt x="1304" y="170"/>
                    </a:lnTo>
                    <a:lnTo>
                      <a:pt x="1190" y="170"/>
                    </a:lnTo>
                    <a:lnTo>
                      <a:pt x="1190" y="114"/>
                    </a:lnTo>
                    <a:lnTo>
                      <a:pt x="1134" y="114"/>
                    </a:lnTo>
                    <a:lnTo>
                      <a:pt x="1134" y="57"/>
                    </a:lnTo>
                    <a:lnTo>
                      <a:pt x="1077" y="57"/>
                    </a:lnTo>
                    <a:lnTo>
                      <a:pt x="1077" y="0"/>
                    </a:lnTo>
                    <a:lnTo>
                      <a:pt x="964" y="0"/>
                    </a:lnTo>
                    <a:lnTo>
                      <a:pt x="964" y="114"/>
                    </a:lnTo>
                    <a:lnTo>
                      <a:pt x="907" y="114"/>
                    </a:lnTo>
                    <a:lnTo>
                      <a:pt x="907" y="170"/>
                    </a:lnTo>
                    <a:lnTo>
                      <a:pt x="794" y="170"/>
                    </a:lnTo>
                    <a:lnTo>
                      <a:pt x="794" y="114"/>
                    </a:lnTo>
                    <a:lnTo>
                      <a:pt x="623" y="114"/>
                    </a:lnTo>
                    <a:lnTo>
                      <a:pt x="623" y="454"/>
                    </a:lnTo>
                    <a:lnTo>
                      <a:pt x="510" y="454"/>
                    </a:lnTo>
                    <a:lnTo>
                      <a:pt x="510" y="510"/>
                    </a:lnTo>
                    <a:lnTo>
                      <a:pt x="283" y="510"/>
                    </a:lnTo>
                    <a:lnTo>
                      <a:pt x="283" y="567"/>
                    </a:lnTo>
                    <a:lnTo>
                      <a:pt x="0" y="567"/>
                    </a:lnTo>
                    <a:lnTo>
                      <a:pt x="0" y="737"/>
                    </a:lnTo>
                    <a:lnTo>
                      <a:pt x="56" y="737"/>
                    </a:lnTo>
                    <a:lnTo>
                      <a:pt x="56" y="851"/>
                    </a:lnTo>
                    <a:lnTo>
                      <a:pt x="0" y="851"/>
                    </a:lnTo>
                    <a:lnTo>
                      <a:pt x="0" y="907"/>
                    </a:lnTo>
                    <a:lnTo>
                      <a:pt x="56" y="907"/>
                    </a:lnTo>
                    <a:lnTo>
                      <a:pt x="56" y="964"/>
                    </a:lnTo>
                    <a:lnTo>
                      <a:pt x="170" y="964"/>
                    </a:lnTo>
                    <a:lnTo>
                      <a:pt x="170" y="1021"/>
                    </a:lnTo>
                    <a:lnTo>
                      <a:pt x="227" y="1021"/>
                    </a:lnTo>
                    <a:lnTo>
                      <a:pt x="227" y="907"/>
                    </a:lnTo>
                    <a:lnTo>
                      <a:pt x="510" y="907"/>
                    </a:lnTo>
                    <a:lnTo>
                      <a:pt x="510" y="1077"/>
                    </a:lnTo>
                    <a:lnTo>
                      <a:pt x="397" y="1077"/>
                    </a:lnTo>
                    <a:lnTo>
                      <a:pt x="397" y="1134"/>
                    </a:lnTo>
                    <a:lnTo>
                      <a:pt x="283" y="1134"/>
                    </a:lnTo>
                    <a:lnTo>
                      <a:pt x="283" y="1191"/>
                    </a:lnTo>
                    <a:lnTo>
                      <a:pt x="227" y="1191"/>
                    </a:lnTo>
                    <a:lnTo>
                      <a:pt x="227" y="1248"/>
                    </a:lnTo>
                    <a:lnTo>
                      <a:pt x="170" y="1248"/>
                    </a:lnTo>
                    <a:lnTo>
                      <a:pt x="170" y="1418"/>
                    </a:lnTo>
                    <a:lnTo>
                      <a:pt x="283" y="1418"/>
                    </a:lnTo>
                    <a:lnTo>
                      <a:pt x="283" y="1474"/>
                    </a:lnTo>
                    <a:lnTo>
                      <a:pt x="340" y="1474"/>
                    </a:lnTo>
                    <a:lnTo>
                      <a:pt x="340" y="1531"/>
                    </a:lnTo>
                    <a:lnTo>
                      <a:pt x="510" y="1531"/>
                    </a:lnTo>
                    <a:lnTo>
                      <a:pt x="510" y="1588"/>
                    </a:lnTo>
                    <a:lnTo>
                      <a:pt x="680" y="158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13" name="Freeform 9"/>
              <p:cNvSpPr>
                <a:spLocks/>
              </p:cNvSpPr>
              <p:nvPr/>
            </p:nvSpPr>
            <p:spPr bwMode="auto">
              <a:xfrm>
                <a:off x="1449388" y="5610225"/>
                <a:ext cx="1800225" cy="1260475"/>
              </a:xfrm>
              <a:custGeom>
                <a:avLst/>
                <a:gdLst>
                  <a:gd name="T0" fmla="*/ 0 w 1134"/>
                  <a:gd name="T1" fmla="*/ 624 h 794"/>
                  <a:gd name="T2" fmla="*/ 0 w 1134"/>
                  <a:gd name="T3" fmla="*/ 511 h 794"/>
                  <a:gd name="T4" fmla="*/ 57 w 1134"/>
                  <a:gd name="T5" fmla="*/ 511 h 794"/>
                  <a:gd name="T6" fmla="*/ 57 w 1134"/>
                  <a:gd name="T7" fmla="*/ 284 h 794"/>
                  <a:gd name="T8" fmla="*/ 114 w 1134"/>
                  <a:gd name="T9" fmla="*/ 284 h 794"/>
                  <a:gd name="T10" fmla="*/ 114 w 1134"/>
                  <a:gd name="T11" fmla="*/ 227 h 794"/>
                  <a:gd name="T12" fmla="*/ 284 w 1134"/>
                  <a:gd name="T13" fmla="*/ 227 h 794"/>
                  <a:gd name="T14" fmla="*/ 284 w 1134"/>
                  <a:gd name="T15" fmla="*/ 57 h 794"/>
                  <a:gd name="T16" fmla="*/ 454 w 1134"/>
                  <a:gd name="T17" fmla="*/ 57 h 794"/>
                  <a:gd name="T18" fmla="*/ 454 w 1134"/>
                  <a:gd name="T19" fmla="*/ 0 h 794"/>
                  <a:gd name="T20" fmla="*/ 1021 w 1134"/>
                  <a:gd name="T21" fmla="*/ 0 h 794"/>
                  <a:gd name="T22" fmla="*/ 1021 w 1134"/>
                  <a:gd name="T23" fmla="*/ 57 h 794"/>
                  <a:gd name="T24" fmla="*/ 908 w 1134"/>
                  <a:gd name="T25" fmla="*/ 57 h 794"/>
                  <a:gd name="T26" fmla="*/ 908 w 1134"/>
                  <a:gd name="T27" fmla="*/ 170 h 794"/>
                  <a:gd name="T28" fmla="*/ 1021 w 1134"/>
                  <a:gd name="T29" fmla="*/ 170 h 794"/>
                  <a:gd name="T30" fmla="*/ 1021 w 1134"/>
                  <a:gd name="T31" fmla="*/ 341 h 794"/>
                  <a:gd name="T32" fmla="*/ 1134 w 1134"/>
                  <a:gd name="T33" fmla="*/ 341 h 794"/>
                  <a:gd name="T34" fmla="*/ 1134 w 1134"/>
                  <a:gd name="T35" fmla="*/ 681 h 794"/>
                  <a:gd name="T36" fmla="*/ 1021 w 1134"/>
                  <a:gd name="T37" fmla="*/ 681 h 794"/>
                  <a:gd name="T38" fmla="*/ 1021 w 1134"/>
                  <a:gd name="T39" fmla="*/ 737 h 794"/>
                  <a:gd name="T40" fmla="*/ 794 w 1134"/>
                  <a:gd name="T41" fmla="*/ 737 h 794"/>
                  <a:gd name="T42" fmla="*/ 794 w 1134"/>
                  <a:gd name="T43" fmla="*/ 794 h 794"/>
                  <a:gd name="T44" fmla="*/ 454 w 1134"/>
                  <a:gd name="T45" fmla="*/ 794 h 794"/>
                  <a:gd name="T46" fmla="*/ 454 w 1134"/>
                  <a:gd name="T47" fmla="*/ 737 h 794"/>
                  <a:gd name="T48" fmla="*/ 341 w 1134"/>
                  <a:gd name="T49" fmla="*/ 737 h 794"/>
                  <a:gd name="T50" fmla="*/ 341 w 1134"/>
                  <a:gd name="T51" fmla="*/ 794 h 794"/>
                  <a:gd name="T52" fmla="*/ 227 w 1134"/>
                  <a:gd name="T53" fmla="*/ 794 h 794"/>
                  <a:gd name="T54" fmla="*/ 227 w 1134"/>
                  <a:gd name="T55" fmla="*/ 737 h 794"/>
                  <a:gd name="T56" fmla="*/ 114 w 1134"/>
                  <a:gd name="T57" fmla="*/ 737 h 794"/>
                  <a:gd name="T58" fmla="*/ 114 w 1134"/>
                  <a:gd name="T59" fmla="*/ 681 h 794"/>
                  <a:gd name="T60" fmla="*/ 57 w 1134"/>
                  <a:gd name="T61" fmla="*/ 681 h 794"/>
                  <a:gd name="T62" fmla="*/ 0 w 1134"/>
                  <a:gd name="T63" fmla="*/ 681 h 794"/>
                  <a:gd name="T64" fmla="*/ 0 w 1134"/>
                  <a:gd name="T65" fmla="*/ 62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34" h="794">
                    <a:moveTo>
                      <a:pt x="0" y="624"/>
                    </a:moveTo>
                    <a:lnTo>
                      <a:pt x="0" y="511"/>
                    </a:lnTo>
                    <a:lnTo>
                      <a:pt x="57" y="511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227"/>
                    </a:lnTo>
                    <a:lnTo>
                      <a:pt x="284" y="227"/>
                    </a:lnTo>
                    <a:lnTo>
                      <a:pt x="284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1021" y="0"/>
                    </a:lnTo>
                    <a:lnTo>
                      <a:pt x="1021" y="57"/>
                    </a:lnTo>
                    <a:lnTo>
                      <a:pt x="908" y="57"/>
                    </a:lnTo>
                    <a:lnTo>
                      <a:pt x="908" y="170"/>
                    </a:lnTo>
                    <a:lnTo>
                      <a:pt x="1021" y="170"/>
                    </a:lnTo>
                    <a:lnTo>
                      <a:pt x="1021" y="341"/>
                    </a:lnTo>
                    <a:lnTo>
                      <a:pt x="1134" y="341"/>
                    </a:lnTo>
                    <a:lnTo>
                      <a:pt x="1134" y="681"/>
                    </a:lnTo>
                    <a:lnTo>
                      <a:pt x="1021" y="681"/>
                    </a:lnTo>
                    <a:lnTo>
                      <a:pt x="1021" y="737"/>
                    </a:lnTo>
                    <a:lnTo>
                      <a:pt x="794" y="737"/>
                    </a:lnTo>
                    <a:lnTo>
                      <a:pt x="794" y="794"/>
                    </a:lnTo>
                    <a:lnTo>
                      <a:pt x="454" y="794"/>
                    </a:lnTo>
                    <a:lnTo>
                      <a:pt x="454" y="737"/>
                    </a:lnTo>
                    <a:lnTo>
                      <a:pt x="341" y="737"/>
                    </a:lnTo>
                    <a:lnTo>
                      <a:pt x="341" y="794"/>
                    </a:lnTo>
                    <a:lnTo>
                      <a:pt x="227" y="794"/>
                    </a:lnTo>
                    <a:lnTo>
                      <a:pt x="227" y="737"/>
                    </a:lnTo>
                    <a:lnTo>
                      <a:pt x="114" y="737"/>
                    </a:lnTo>
                    <a:lnTo>
                      <a:pt x="114" y="681"/>
                    </a:lnTo>
                    <a:lnTo>
                      <a:pt x="57" y="681"/>
                    </a:lnTo>
                    <a:lnTo>
                      <a:pt x="0" y="681"/>
                    </a:lnTo>
                    <a:lnTo>
                      <a:pt x="0" y="62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14" name="Freeform 10"/>
              <p:cNvSpPr>
                <a:spLocks/>
              </p:cNvSpPr>
              <p:nvPr/>
            </p:nvSpPr>
            <p:spPr bwMode="auto">
              <a:xfrm>
                <a:off x="2890838" y="5610225"/>
                <a:ext cx="539750" cy="541338"/>
              </a:xfrm>
              <a:custGeom>
                <a:avLst/>
                <a:gdLst>
                  <a:gd name="T0" fmla="*/ 113 w 340"/>
                  <a:gd name="T1" fmla="*/ 0 h 341"/>
                  <a:gd name="T2" fmla="*/ 170 w 340"/>
                  <a:gd name="T3" fmla="*/ 0 h 341"/>
                  <a:gd name="T4" fmla="*/ 170 w 340"/>
                  <a:gd name="T5" fmla="*/ 57 h 341"/>
                  <a:gd name="T6" fmla="*/ 340 w 340"/>
                  <a:gd name="T7" fmla="*/ 57 h 341"/>
                  <a:gd name="T8" fmla="*/ 340 w 340"/>
                  <a:gd name="T9" fmla="*/ 170 h 341"/>
                  <a:gd name="T10" fmla="*/ 226 w 340"/>
                  <a:gd name="T11" fmla="*/ 170 h 341"/>
                  <a:gd name="T12" fmla="*/ 226 w 340"/>
                  <a:gd name="T13" fmla="*/ 227 h 341"/>
                  <a:gd name="T14" fmla="*/ 340 w 340"/>
                  <a:gd name="T15" fmla="*/ 227 h 341"/>
                  <a:gd name="T16" fmla="*/ 340 w 340"/>
                  <a:gd name="T17" fmla="*/ 341 h 341"/>
                  <a:gd name="T18" fmla="*/ 113 w 340"/>
                  <a:gd name="T19" fmla="*/ 341 h 341"/>
                  <a:gd name="T20" fmla="*/ 113 w 340"/>
                  <a:gd name="T21" fmla="*/ 170 h 341"/>
                  <a:gd name="T22" fmla="*/ 0 w 340"/>
                  <a:gd name="T23" fmla="*/ 170 h 341"/>
                  <a:gd name="T24" fmla="*/ 0 w 340"/>
                  <a:gd name="T25" fmla="*/ 57 h 341"/>
                  <a:gd name="T26" fmla="*/ 113 w 340"/>
                  <a:gd name="T27" fmla="*/ 57 h 341"/>
                  <a:gd name="T28" fmla="*/ 113 w 340"/>
                  <a:gd name="T2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341">
                    <a:moveTo>
                      <a:pt x="113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340" y="57"/>
                    </a:lnTo>
                    <a:lnTo>
                      <a:pt x="340" y="170"/>
                    </a:lnTo>
                    <a:lnTo>
                      <a:pt x="226" y="170"/>
                    </a:lnTo>
                    <a:lnTo>
                      <a:pt x="226" y="227"/>
                    </a:lnTo>
                    <a:lnTo>
                      <a:pt x="340" y="227"/>
                    </a:lnTo>
                    <a:lnTo>
                      <a:pt x="340" y="341"/>
                    </a:lnTo>
                    <a:lnTo>
                      <a:pt x="113" y="341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57"/>
                    </a:lnTo>
                    <a:lnTo>
                      <a:pt x="113" y="57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15" name="Freeform 11"/>
              <p:cNvSpPr>
                <a:spLocks/>
              </p:cNvSpPr>
              <p:nvPr/>
            </p:nvSpPr>
            <p:spPr bwMode="auto">
              <a:xfrm>
                <a:off x="279400" y="2909888"/>
                <a:ext cx="3421063" cy="3060700"/>
              </a:xfrm>
              <a:custGeom>
                <a:avLst/>
                <a:gdLst>
                  <a:gd name="T0" fmla="*/ 1021 w 2155"/>
                  <a:gd name="T1" fmla="*/ 1928 h 1928"/>
                  <a:gd name="T2" fmla="*/ 1191 w 2155"/>
                  <a:gd name="T3" fmla="*/ 1758 h 1928"/>
                  <a:gd name="T4" fmla="*/ 1758 w 2155"/>
                  <a:gd name="T5" fmla="*/ 1701 h 1928"/>
                  <a:gd name="T6" fmla="*/ 1815 w 2155"/>
                  <a:gd name="T7" fmla="*/ 1588 h 1928"/>
                  <a:gd name="T8" fmla="*/ 1871 w 2155"/>
                  <a:gd name="T9" fmla="*/ 1475 h 1928"/>
                  <a:gd name="T10" fmla="*/ 1815 w 2155"/>
                  <a:gd name="T11" fmla="*/ 1418 h 1928"/>
                  <a:gd name="T12" fmla="*/ 1645 w 2155"/>
                  <a:gd name="T13" fmla="*/ 1361 h 1928"/>
                  <a:gd name="T14" fmla="*/ 1588 w 2155"/>
                  <a:gd name="T15" fmla="*/ 1248 h 1928"/>
                  <a:gd name="T16" fmla="*/ 1645 w 2155"/>
                  <a:gd name="T17" fmla="*/ 1134 h 1928"/>
                  <a:gd name="T18" fmla="*/ 1701 w 2155"/>
                  <a:gd name="T19" fmla="*/ 907 h 1928"/>
                  <a:gd name="T20" fmla="*/ 1758 w 2155"/>
                  <a:gd name="T21" fmla="*/ 851 h 1928"/>
                  <a:gd name="T22" fmla="*/ 1871 w 2155"/>
                  <a:gd name="T23" fmla="*/ 794 h 1928"/>
                  <a:gd name="T24" fmla="*/ 2098 w 2155"/>
                  <a:gd name="T25" fmla="*/ 737 h 1928"/>
                  <a:gd name="T26" fmla="*/ 2155 w 2155"/>
                  <a:gd name="T27" fmla="*/ 624 h 1928"/>
                  <a:gd name="T28" fmla="*/ 1985 w 2155"/>
                  <a:gd name="T29" fmla="*/ 340 h 1928"/>
                  <a:gd name="T30" fmla="*/ 1815 w 2155"/>
                  <a:gd name="T31" fmla="*/ 284 h 1928"/>
                  <a:gd name="T32" fmla="*/ 1645 w 2155"/>
                  <a:gd name="T33" fmla="*/ 340 h 1928"/>
                  <a:gd name="T34" fmla="*/ 1588 w 2155"/>
                  <a:gd name="T35" fmla="*/ 284 h 1928"/>
                  <a:gd name="T36" fmla="*/ 1531 w 2155"/>
                  <a:gd name="T37" fmla="*/ 227 h 1928"/>
                  <a:gd name="T38" fmla="*/ 1361 w 2155"/>
                  <a:gd name="T39" fmla="*/ 170 h 1928"/>
                  <a:gd name="T40" fmla="*/ 1191 w 2155"/>
                  <a:gd name="T41" fmla="*/ 57 h 1928"/>
                  <a:gd name="T42" fmla="*/ 1134 w 2155"/>
                  <a:gd name="T43" fmla="*/ 0 h 1928"/>
                  <a:gd name="T44" fmla="*/ 1078 w 2155"/>
                  <a:gd name="T45" fmla="*/ 114 h 1928"/>
                  <a:gd name="T46" fmla="*/ 1021 w 2155"/>
                  <a:gd name="T47" fmla="*/ 170 h 1928"/>
                  <a:gd name="T48" fmla="*/ 964 w 2155"/>
                  <a:gd name="T49" fmla="*/ 227 h 1928"/>
                  <a:gd name="T50" fmla="*/ 908 w 2155"/>
                  <a:gd name="T51" fmla="*/ 284 h 1928"/>
                  <a:gd name="T52" fmla="*/ 737 w 2155"/>
                  <a:gd name="T53" fmla="*/ 340 h 1928"/>
                  <a:gd name="T54" fmla="*/ 567 w 2155"/>
                  <a:gd name="T55" fmla="*/ 397 h 1928"/>
                  <a:gd name="T56" fmla="*/ 454 w 2155"/>
                  <a:gd name="T57" fmla="*/ 454 h 1928"/>
                  <a:gd name="T58" fmla="*/ 397 w 2155"/>
                  <a:gd name="T59" fmla="*/ 511 h 1928"/>
                  <a:gd name="T60" fmla="*/ 227 w 2155"/>
                  <a:gd name="T61" fmla="*/ 567 h 1928"/>
                  <a:gd name="T62" fmla="*/ 170 w 2155"/>
                  <a:gd name="T63" fmla="*/ 624 h 1928"/>
                  <a:gd name="T64" fmla="*/ 114 w 2155"/>
                  <a:gd name="T65" fmla="*/ 737 h 1928"/>
                  <a:gd name="T66" fmla="*/ 57 w 2155"/>
                  <a:gd name="T67" fmla="*/ 964 h 1928"/>
                  <a:gd name="T68" fmla="*/ 0 w 2155"/>
                  <a:gd name="T69" fmla="*/ 1021 h 1928"/>
                  <a:gd name="T70" fmla="*/ 397 w 2155"/>
                  <a:gd name="T71" fmla="*/ 1191 h 1928"/>
                  <a:gd name="T72" fmla="*/ 681 w 2155"/>
                  <a:gd name="T73" fmla="*/ 1134 h 1928"/>
                  <a:gd name="T74" fmla="*/ 737 w 2155"/>
                  <a:gd name="T75" fmla="*/ 1191 h 1928"/>
                  <a:gd name="T76" fmla="*/ 794 w 2155"/>
                  <a:gd name="T77" fmla="*/ 1418 h 1928"/>
                  <a:gd name="T78" fmla="*/ 851 w 2155"/>
                  <a:gd name="T79" fmla="*/ 1871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55" h="1928">
                    <a:moveTo>
                      <a:pt x="851" y="1928"/>
                    </a:moveTo>
                    <a:lnTo>
                      <a:pt x="1021" y="1928"/>
                    </a:lnTo>
                    <a:lnTo>
                      <a:pt x="1021" y="1758"/>
                    </a:lnTo>
                    <a:lnTo>
                      <a:pt x="1191" y="1758"/>
                    </a:lnTo>
                    <a:lnTo>
                      <a:pt x="1191" y="1701"/>
                    </a:lnTo>
                    <a:lnTo>
                      <a:pt x="1758" y="1701"/>
                    </a:lnTo>
                    <a:lnTo>
                      <a:pt x="1758" y="1588"/>
                    </a:lnTo>
                    <a:lnTo>
                      <a:pt x="1815" y="1588"/>
                    </a:lnTo>
                    <a:lnTo>
                      <a:pt x="1815" y="1475"/>
                    </a:lnTo>
                    <a:lnTo>
                      <a:pt x="1871" y="1475"/>
                    </a:lnTo>
                    <a:lnTo>
                      <a:pt x="1871" y="1418"/>
                    </a:lnTo>
                    <a:lnTo>
                      <a:pt x="1815" y="1418"/>
                    </a:lnTo>
                    <a:lnTo>
                      <a:pt x="1815" y="1361"/>
                    </a:lnTo>
                    <a:lnTo>
                      <a:pt x="1645" y="1361"/>
                    </a:lnTo>
                    <a:lnTo>
                      <a:pt x="1645" y="1248"/>
                    </a:lnTo>
                    <a:lnTo>
                      <a:pt x="1588" y="1248"/>
                    </a:lnTo>
                    <a:lnTo>
                      <a:pt x="1588" y="1134"/>
                    </a:lnTo>
                    <a:lnTo>
                      <a:pt x="1645" y="1134"/>
                    </a:lnTo>
                    <a:lnTo>
                      <a:pt x="1645" y="907"/>
                    </a:lnTo>
                    <a:lnTo>
                      <a:pt x="1701" y="907"/>
                    </a:lnTo>
                    <a:lnTo>
                      <a:pt x="1701" y="851"/>
                    </a:lnTo>
                    <a:lnTo>
                      <a:pt x="1758" y="851"/>
                    </a:lnTo>
                    <a:lnTo>
                      <a:pt x="1758" y="794"/>
                    </a:lnTo>
                    <a:lnTo>
                      <a:pt x="1871" y="794"/>
                    </a:lnTo>
                    <a:lnTo>
                      <a:pt x="1871" y="737"/>
                    </a:lnTo>
                    <a:lnTo>
                      <a:pt x="2098" y="737"/>
                    </a:lnTo>
                    <a:lnTo>
                      <a:pt x="2098" y="624"/>
                    </a:lnTo>
                    <a:lnTo>
                      <a:pt x="2155" y="624"/>
                    </a:lnTo>
                    <a:lnTo>
                      <a:pt x="2155" y="340"/>
                    </a:lnTo>
                    <a:lnTo>
                      <a:pt x="1985" y="340"/>
                    </a:lnTo>
                    <a:lnTo>
                      <a:pt x="1985" y="284"/>
                    </a:lnTo>
                    <a:lnTo>
                      <a:pt x="1815" y="284"/>
                    </a:lnTo>
                    <a:lnTo>
                      <a:pt x="1815" y="340"/>
                    </a:lnTo>
                    <a:lnTo>
                      <a:pt x="1645" y="340"/>
                    </a:lnTo>
                    <a:lnTo>
                      <a:pt x="1645" y="284"/>
                    </a:lnTo>
                    <a:lnTo>
                      <a:pt x="1588" y="284"/>
                    </a:lnTo>
                    <a:lnTo>
                      <a:pt x="1588" y="227"/>
                    </a:lnTo>
                    <a:lnTo>
                      <a:pt x="1531" y="227"/>
                    </a:lnTo>
                    <a:lnTo>
                      <a:pt x="1531" y="170"/>
                    </a:lnTo>
                    <a:lnTo>
                      <a:pt x="1361" y="170"/>
                    </a:lnTo>
                    <a:lnTo>
                      <a:pt x="1361" y="57"/>
                    </a:lnTo>
                    <a:lnTo>
                      <a:pt x="1191" y="57"/>
                    </a:lnTo>
                    <a:lnTo>
                      <a:pt x="1191" y="0"/>
                    </a:lnTo>
                    <a:lnTo>
                      <a:pt x="1134" y="0"/>
                    </a:lnTo>
                    <a:lnTo>
                      <a:pt x="1134" y="114"/>
                    </a:lnTo>
                    <a:lnTo>
                      <a:pt x="1078" y="114"/>
                    </a:lnTo>
                    <a:lnTo>
                      <a:pt x="1078" y="170"/>
                    </a:lnTo>
                    <a:lnTo>
                      <a:pt x="1021" y="170"/>
                    </a:lnTo>
                    <a:lnTo>
                      <a:pt x="1021" y="227"/>
                    </a:lnTo>
                    <a:lnTo>
                      <a:pt x="964" y="227"/>
                    </a:lnTo>
                    <a:lnTo>
                      <a:pt x="964" y="284"/>
                    </a:lnTo>
                    <a:lnTo>
                      <a:pt x="908" y="284"/>
                    </a:lnTo>
                    <a:lnTo>
                      <a:pt x="908" y="340"/>
                    </a:lnTo>
                    <a:lnTo>
                      <a:pt x="737" y="340"/>
                    </a:lnTo>
                    <a:lnTo>
                      <a:pt x="737" y="397"/>
                    </a:lnTo>
                    <a:lnTo>
                      <a:pt x="567" y="397"/>
                    </a:lnTo>
                    <a:lnTo>
                      <a:pt x="567" y="454"/>
                    </a:lnTo>
                    <a:lnTo>
                      <a:pt x="454" y="454"/>
                    </a:lnTo>
                    <a:lnTo>
                      <a:pt x="454" y="511"/>
                    </a:lnTo>
                    <a:lnTo>
                      <a:pt x="397" y="511"/>
                    </a:lnTo>
                    <a:lnTo>
                      <a:pt x="397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170" y="624"/>
                    </a:lnTo>
                    <a:lnTo>
                      <a:pt x="170" y="737"/>
                    </a:lnTo>
                    <a:lnTo>
                      <a:pt x="114" y="737"/>
                    </a:lnTo>
                    <a:lnTo>
                      <a:pt x="114" y="964"/>
                    </a:lnTo>
                    <a:lnTo>
                      <a:pt x="57" y="964"/>
                    </a:lnTo>
                    <a:lnTo>
                      <a:pt x="57" y="1021"/>
                    </a:lnTo>
                    <a:lnTo>
                      <a:pt x="0" y="1021"/>
                    </a:lnTo>
                    <a:lnTo>
                      <a:pt x="0" y="1191"/>
                    </a:lnTo>
                    <a:lnTo>
                      <a:pt x="397" y="1191"/>
                    </a:lnTo>
                    <a:lnTo>
                      <a:pt x="397" y="1134"/>
                    </a:lnTo>
                    <a:lnTo>
                      <a:pt x="681" y="1134"/>
                    </a:lnTo>
                    <a:lnTo>
                      <a:pt x="681" y="1191"/>
                    </a:lnTo>
                    <a:lnTo>
                      <a:pt x="737" y="1191"/>
                    </a:lnTo>
                    <a:lnTo>
                      <a:pt x="737" y="1418"/>
                    </a:lnTo>
                    <a:lnTo>
                      <a:pt x="794" y="1418"/>
                    </a:lnTo>
                    <a:lnTo>
                      <a:pt x="794" y="1871"/>
                    </a:lnTo>
                    <a:lnTo>
                      <a:pt x="851" y="1871"/>
                    </a:lnTo>
                    <a:lnTo>
                      <a:pt x="851" y="192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16" name="Freeform 12"/>
              <p:cNvSpPr>
                <a:spLocks/>
              </p:cNvSpPr>
              <p:nvPr/>
            </p:nvSpPr>
            <p:spPr bwMode="auto">
              <a:xfrm>
                <a:off x="3249613" y="5521325"/>
                <a:ext cx="811213" cy="719138"/>
              </a:xfrm>
              <a:custGeom>
                <a:avLst/>
                <a:gdLst>
                  <a:gd name="T0" fmla="*/ 511 w 511"/>
                  <a:gd name="T1" fmla="*/ 340 h 453"/>
                  <a:gd name="T2" fmla="*/ 511 w 511"/>
                  <a:gd name="T3" fmla="*/ 113 h 453"/>
                  <a:gd name="T4" fmla="*/ 454 w 511"/>
                  <a:gd name="T5" fmla="*/ 113 h 453"/>
                  <a:gd name="T6" fmla="*/ 454 w 511"/>
                  <a:gd name="T7" fmla="*/ 56 h 453"/>
                  <a:gd name="T8" fmla="*/ 397 w 511"/>
                  <a:gd name="T9" fmla="*/ 56 h 453"/>
                  <a:gd name="T10" fmla="*/ 397 w 511"/>
                  <a:gd name="T11" fmla="*/ 0 h 453"/>
                  <a:gd name="T12" fmla="*/ 227 w 511"/>
                  <a:gd name="T13" fmla="*/ 0 h 453"/>
                  <a:gd name="T14" fmla="*/ 227 w 511"/>
                  <a:gd name="T15" fmla="*/ 113 h 453"/>
                  <a:gd name="T16" fmla="*/ 114 w 511"/>
                  <a:gd name="T17" fmla="*/ 113 h 453"/>
                  <a:gd name="T18" fmla="*/ 114 w 511"/>
                  <a:gd name="T19" fmla="*/ 226 h 453"/>
                  <a:gd name="T20" fmla="*/ 0 w 511"/>
                  <a:gd name="T21" fmla="*/ 226 h 453"/>
                  <a:gd name="T22" fmla="*/ 0 w 511"/>
                  <a:gd name="T23" fmla="*/ 283 h 453"/>
                  <a:gd name="T24" fmla="*/ 114 w 511"/>
                  <a:gd name="T25" fmla="*/ 283 h 453"/>
                  <a:gd name="T26" fmla="*/ 114 w 511"/>
                  <a:gd name="T27" fmla="*/ 397 h 453"/>
                  <a:gd name="T28" fmla="*/ 171 w 511"/>
                  <a:gd name="T29" fmla="*/ 397 h 453"/>
                  <a:gd name="T30" fmla="*/ 171 w 511"/>
                  <a:gd name="T31" fmla="*/ 453 h 453"/>
                  <a:gd name="T32" fmla="*/ 284 w 511"/>
                  <a:gd name="T33" fmla="*/ 453 h 453"/>
                  <a:gd name="T34" fmla="*/ 284 w 511"/>
                  <a:gd name="T35" fmla="*/ 397 h 453"/>
                  <a:gd name="T36" fmla="*/ 341 w 511"/>
                  <a:gd name="T37" fmla="*/ 397 h 453"/>
                  <a:gd name="T38" fmla="*/ 341 w 511"/>
                  <a:gd name="T39" fmla="*/ 283 h 453"/>
                  <a:gd name="T40" fmla="*/ 454 w 511"/>
                  <a:gd name="T41" fmla="*/ 283 h 453"/>
                  <a:gd name="T42" fmla="*/ 454 w 511"/>
                  <a:gd name="T43" fmla="*/ 340 h 453"/>
                  <a:gd name="T44" fmla="*/ 511 w 511"/>
                  <a:gd name="T45" fmla="*/ 34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1" h="453">
                    <a:moveTo>
                      <a:pt x="511" y="340"/>
                    </a:moveTo>
                    <a:lnTo>
                      <a:pt x="511" y="113"/>
                    </a:lnTo>
                    <a:lnTo>
                      <a:pt x="454" y="113"/>
                    </a:lnTo>
                    <a:lnTo>
                      <a:pt x="454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114" y="113"/>
                    </a:lnTo>
                    <a:lnTo>
                      <a:pt x="114" y="226"/>
                    </a:lnTo>
                    <a:lnTo>
                      <a:pt x="0" y="226"/>
                    </a:lnTo>
                    <a:lnTo>
                      <a:pt x="0" y="283"/>
                    </a:lnTo>
                    <a:lnTo>
                      <a:pt x="114" y="283"/>
                    </a:lnTo>
                    <a:lnTo>
                      <a:pt x="114" y="397"/>
                    </a:lnTo>
                    <a:lnTo>
                      <a:pt x="171" y="397"/>
                    </a:lnTo>
                    <a:lnTo>
                      <a:pt x="171" y="453"/>
                    </a:lnTo>
                    <a:lnTo>
                      <a:pt x="284" y="453"/>
                    </a:lnTo>
                    <a:lnTo>
                      <a:pt x="284" y="397"/>
                    </a:lnTo>
                    <a:lnTo>
                      <a:pt x="341" y="397"/>
                    </a:lnTo>
                    <a:lnTo>
                      <a:pt x="341" y="283"/>
                    </a:lnTo>
                    <a:lnTo>
                      <a:pt x="454" y="283"/>
                    </a:lnTo>
                    <a:lnTo>
                      <a:pt x="454" y="340"/>
                    </a:lnTo>
                    <a:lnTo>
                      <a:pt x="511" y="34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17" name="Freeform 13"/>
              <p:cNvSpPr>
                <a:spLocks/>
              </p:cNvSpPr>
              <p:nvPr/>
            </p:nvSpPr>
            <p:spPr bwMode="auto">
              <a:xfrm>
                <a:off x="2800350" y="4079875"/>
                <a:ext cx="809625" cy="1620838"/>
              </a:xfrm>
              <a:custGeom>
                <a:avLst/>
                <a:gdLst>
                  <a:gd name="T0" fmla="*/ 510 w 510"/>
                  <a:gd name="T1" fmla="*/ 1021 h 1021"/>
                  <a:gd name="T2" fmla="*/ 510 w 510"/>
                  <a:gd name="T3" fmla="*/ 738 h 1021"/>
                  <a:gd name="T4" fmla="*/ 397 w 510"/>
                  <a:gd name="T5" fmla="*/ 738 h 1021"/>
                  <a:gd name="T6" fmla="*/ 397 w 510"/>
                  <a:gd name="T7" fmla="*/ 567 h 1021"/>
                  <a:gd name="T8" fmla="*/ 454 w 510"/>
                  <a:gd name="T9" fmla="*/ 567 h 1021"/>
                  <a:gd name="T10" fmla="*/ 454 w 510"/>
                  <a:gd name="T11" fmla="*/ 170 h 1021"/>
                  <a:gd name="T12" fmla="*/ 397 w 510"/>
                  <a:gd name="T13" fmla="*/ 170 h 1021"/>
                  <a:gd name="T14" fmla="*/ 397 w 510"/>
                  <a:gd name="T15" fmla="*/ 0 h 1021"/>
                  <a:gd name="T16" fmla="*/ 283 w 510"/>
                  <a:gd name="T17" fmla="*/ 0 h 1021"/>
                  <a:gd name="T18" fmla="*/ 283 w 510"/>
                  <a:gd name="T19" fmla="*/ 57 h 1021"/>
                  <a:gd name="T20" fmla="*/ 170 w 510"/>
                  <a:gd name="T21" fmla="*/ 57 h 1021"/>
                  <a:gd name="T22" fmla="*/ 170 w 510"/>
                  <a:gd name="T23" fmla="*/ 114 h 1021"/>
                  <a:gd name="T24" fmla="*/ 113 w 510"/>
                  <a:gd name="T25" fmla="*/ 114 h 1021"/>
                  <a:gd name="T26" fmla="*/ 113 w 510"/>
                  <a:gd name="T27" fmla="*/ 170 h 1021"/>
                  <a:gd name="T28" fmla="*/ 57 w 510"/>
                  <a:gd name="T29" fmla="*/ 170 h 1021"/>
                  <a:gd name="T30" fmla="*/ 57 w 510"/>
                  <a:gd name="T31" fmla="*/ 397 h 1021"/>
                  <a:gd name="T32" fmla="*/ 0 w 510"/>
                  <a:gd name="T33" fmla="*/ 397 h 1021"/>
                  <a:gd name="T34" fmla="*/ 0 w 510"/>
                  <a:gd name="T35" fmla="*/ 511 h 1021"/>
                  <a:gd name="T36" fmla="*/ 57 w 510"/>
                  <a:gd name="T37" fmla="*/ 511 h 1021"/>
                  <a:gd name="T38" fmla="*/ 57 w 510"/>
                  <a:gd name="T39" fmla="*/ 624 h 1021"/>
                  <a:gd name="T40" fmla="*/ 227 w 510"/>
                  <a:gd name="T41" fmla="*/ 624 h 1021"/>
                  <a:gd name="T42" fmla="*/ 227 w 510"/>
                  <a:gd name="T43" fmla="*/ 681 h 1021"/>
                  <a:gd name="T44" fmla="*/ 283 w 510"/>
                  <a:gd name="T45" fmla="*/ 681 h 1021"/>
                  <a:gd name="T46" fmla="*/ 283 w 510"/>
                  <a:gd name="T47" fmla="*/ 738 h 1021"/>
                  <a:gd name="T48" fmla="*/ 227 w 510"/>
                  <a:gd name="T49" fmla="*/ 738 h 1021"/>
                  <a:gd name="T50" fmla="*/ 227 w 510"/>
                  <a:gd name="T51" fmla="*/ 851 h 1021"/>
                  <a:gd name="T52" fmla="*/ 170 w 510"/>
                  <a:gd name="T53" fmla="*/ 851 h 1021"/>
                  <a:gd name="T54" fmla="*/ 170 w 510"/>
                  <a:gd name="T55" fmla="*/ 964 h 1021"/>
                  <a:gd name="T56" fmla="*/ 227 w 510"/>
                  <a:gd name="T57" fmla="*/ 964 h 1021"/>
                  <a:gd name="T58" fmla="*/ 227 w 510"/>
                  <a:gd name="T59" fmla="*/ 1021 h 1021"/>
                  <a:gd name="T60" fmla="*/ 510 w 510"/>
                  <a:gd name="T61" fmla="*/ 1021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10" h="1021">
                    <a:moveTo>
                      <a:pt x="510" y="1021"/>
                    </a:moveTo>
                    <a:lnTo>
                      <a:pt x="510" y="738"/>
                    </a:lnTo>
                    <a:lnTo>
                      <a:pt x="397" y="738"/>
                    </a:lnTo>
                    <a:lnTo>
                      <a:pt x="397" y="567"/>
                    </a:lnTo>
                    <a:lnTo>
                      <a:pt x="454" y="567"/>
                    </a:lnTo>
                    <a:lnTo>
                      <a:pt x="454" y="170"/>
                    </a:lnTo>
                    <a:lnTo>
                      <a:pt x="397" y="170"/>
                    </a:lnTo>
                    <a:lnTo>
                      <a:pt x="397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170" y="57"/>
                    </a:lnTo>
                    <a:lnTo>
                      <a:pt x="170" y="114"/>
                    </a:lnTo>
                    <a:lnTo>
                      <a:pt x="113" y="114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511"/>
                    </a:lnTo>
                    <a:lnTo>
                      <a:pt x="57" y="511"/>
                    </a:lnTo>
                    <a:lnTo>
                      <a:pt x="57" y="624"/>
                    </a:lnTo>
                    <a:lnTo>
                      <a:pt x="227" y="624"/>
                    </a:lnTo>
                    <a:lnTo>
                      <a:pt x="227" y="681"/>
                    </a:lnTo>
                    <a:lnTo>
                      <a:pt x="283" y="681"/>
                    </a:lnTo>
                    <a:lnTo>
                      <a:pt x="283" y="738"/>
                    </a:lnTo>
                    <a:lnTo>
                      <a:pt x="227" y="738"/>
                    </a:lnTo>
                    <a:lnTo>
                      <a:pt x="227" y="851"/>
                    </a:lnTo>
                    <a:lnTo>
                      <a:pt x="170" y="851"/>
                    </a:lnTo>
                    <a:lnTo>
                      <a:pt x="170" y="964"/>
                    </a:lnTo>
                    <a:lnTo>
                      <a:pt x="227" y="964"/>
                    </a:lnTo>
                    <a:lnTo>
                      <a:pt x="227" y="1021"/>
                    </a:lnTo>
                    <a:lnTo>
                      <a:pt x="510" y="102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18" name="Freeform 14"/>
              <p:cNvSpPr>
                <a:spLocks/>
              </p:cNvSpPr>
              <p:nvPr/>
            </p:nvSpPr>
            <p:spPr bwMode="auto">
              <a:xfrm>
                <a:off x="3430588" y="3810000"/>
                <a:ext cx="1979613" cy="1800225"/>
              </a:xfrm>
              <a:custGeom>
                <a:avLst/>
                <a:gdLst>
                  <a:gd name="T0" fmla="*/ 113 w 1247"/>
                  <a:gd name="T1" fmla="*/ 57 h 1134"/>
                  <a:gd name="T2" fmla="*/ 510 w 1247"/>
                  <a:gd name="T3" fmla="*/ 57 h 1134"/>
                  <a:gd name="T4" fmla="*/ 510 w 1247"/>
                  <a:gd name="T5" fmla="*/ 0 h 1134"/>
                  <a:gd name="T6" fmla="*/ 737 w 1247"/>
                  <a:gd name="T7" fmla="*/ 0 h 1134"/>
                  <a:gd name="T8" fmla="*/ 737 w 1247"/>
                  <a:gd name="T9" fmla="*/ 227 h 1134"/>
                  <a:gd name="T10" fmla="*/ 794 w 1247"/>
                  <a:gd name="T11" fmla="*/ 227 h 1134"/>
                  <a:gd name="T12" fmla="*/ 794 w 1247"/>
                  <a:gd name="T13" fmla="*/ 454 h 1134"/>
                  <a:gd name="T14" fmla="*/ 907 w 1247"/>
                  <a:gd name="T15" fmla="*/ 454 h 1134"/>
                  <a:gd name="T16" fmla="*/ 907 w 1247"/>
                  <a:gd name="T17" fmla="*/ 624 h 1134"/>
                  <a:gd name="T18" fmla="*/ 964 w 1247"/>
                  <a:gd name="T19" fmla="*/ 624 h 1134"/>
                  <a:gd name="T20" fmla="*/ 964 w 1247"/>
                  <a:gd name="T21" fmla="*/ 681 h 1134"/>
                  <a:gd name="T22" fmla="*/ 907 w 1247"/>
                  <a:gd name="T23" fmla="*/ 681 h 1134"/>
                  <a:gd name="T24" fmla="*/ 907 w 1247"/>
                  <a:gd name="T25" fmla="*/ 794 h 1134"/>
                  <a:gd name="T26" fmla="*/ 1247 w 1247"/>
                  <a:gd name="T27" fmla="*/ 794 h 1134"/>
                  <a:gd name="T28" fmla="*/ 1247 w 1247"/>
                  <a:gd name="T29" fmla="*/ 908 h 1134"/>
                  <a:gd name="T30" fmla="*/ 1134 w 1247"/>
                  <a:gd name="T31" fmla="*/ 908 h 1134"/>
                  <a:gd name="T32" fmla="*/ 1134 w 1247"/>
                  <a:gd name="T33" fmla="*/ 1021 h 1134"/>
                  <a:gd name="T34" fmla="*/ 1077 w 1247"/>
                  <a:gd name="T35" fmla="*/ 1021 h 1134"/>
                  <a:gd name="T36" fmla="*/ 1077 w 1247"/>
                  <a:gd name="T37" fmla="*/ 1078 h 1134"/>
                  <a:gd name="T38" fmla="*/ 964 w 1247"/>
                  <a:gd name="T39" fmla="*/ 1078 h 1134"/>
                  <a:gd name="T40" fmla="*/ 964 w 1247"/>
                  <a:gd name="T41" fmla="*/ 1134 h 1134"/>
                  <a:gd name="T42" fmla="*/ 567 w 1247"/>
                  <a:gd name="T43" fmla="*/ 1134 h 1134"/>
                  <a:gd name="T44" fmla="*/ 567 w 1247"/>
                  <a:gd name="T45" fmla="*/ 1021 h 1134"/>
                  <a:gd name="T46" fmla="*/ 453 w 1247"/>
                  <a:gd name="T47" fmla="*/ 1021 h 1134"/>
                  <a:gd name="T48" fmla="*/ 453 w 1247"/>
                  <a:gd name="T49" fmla="*/ 1078 h 1134"/>
                  <a:gd name="T50" fmla="*/ 340 w 1247"/>
                  <a:gd name="T51" fmla="*/ 1078 h 1134"/>
                  <a:gd name="T52" fmla="*/ 340 w 1247"/>
                  <a:gd name="T53" fmla="*/ 1134 h 1134"/>
                  <a:gd name="T54" fmla="*/ 283 w 1247"/>
                  <a:gd name="T55" fmla="*/ 1134 h 1134"/>
                  <a:gd name="T56" fmla="*/ 283 w 1247"/>
                  <a:gd name="T57" fmla="*/ 1078 h 1134"/>
                  <a:gd name="T58" fmla="*/ 113 w 1247"/>
                  <a:gd name="T59" fmla="*/ 1078 h 1134"/>
                  <a:gd name="T60" fmla="*/ 113 w 1247"/>
                  <a:gd name="T61" fmla="*/ 908 h 1134"/>
                  <a:gd name="T62" fmla="*/ 0 w 1247"/>
                  <a:gd name="T63" fmla="*/ 908 h 1134"/>
                  <a:gd name="T64" fmla="*/ 0 w 1247"/>
                  <a:gd name="T65" fmla="*/ 737 h 1134"/>
                  <a:gd name="T66" fmla="*/ 57 w 1247"/>
                  <a:gd name="T67" fmla="*/ 737 h 1134"/>
                  <a:gd name="T68" fmla="*/ 57 w 1247"/>
                  <a:gd name="T69" fmla="*/ 340 h 1134"/>
                  <a:gd name="T70" fmla="*/ 0 w 1247"/>
                  <a:gd name="T71" fmla="*/ 340 h 1134"/>
                  <a:gd name="T72" fmla="*/ 0 w 1247"/>
                  <a:gd name="T73" fmla="*/ 170 h 1134"/>
                  <a:gd name="T74" fmla="*/ 113 w 1247"/>
                  <a:gd name="T75" fmla="*/ 170 h 1134"/>
                  <a:gd name="T76" fmla="*/ 113 w 1247"/>
                  <a:gd name="T77" fmla="*/ 57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47" h="1134">
                    <a:moveTo>
                      <a:pt x="113" y="57"/>
                    </a:moveTo>
                    <a:lnTo>
                      <a:pt x="510" y="57"/>
                    </a:lnTo>
                    <a:lnTo>
                      <a:pt x="510" y="0"/>
                    </a:lnTo>
                    <a:lnTo>
                      <a:pt x="737" y="0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454"/>
                    </a:lnTo>
                    <a:lnTo>
                      <a:pt x="907" y="454"/>
                    </a:lnTo>
                    <a:lnTo>
                      <a:pt x="907" y="624"/>
                    </a:lnTo>
                    <a:lnTo>
                      <a:pt x="964" y="624"/>
                    </a:lnTo>
                    <a:lnTo>
                      <a:pt x="964" y="681"/>
                    </a:lnTo>
                    <a:lnTo>
                      <a:pt x="907" y="681"/>
                    </a:lnTo>
                    <a:lnTo>
                      <a:pt x="907" y="794"/>
                    </a:lnTo>
                    <a:lnTo>
                      <a:pt x="1247" y="794"/>
                    </a:lnTo>
                    <a:lnTo>
                      <a:pt x="1247" y="908"/>
                    </a:lnTo>
                    <a:lnTo>
                      <a:pt x="1134" y="908"/>
                    </a:lnTo>
                    <a:lnTo>
                      <a:pt x="1134" y="1021"/>
                    </a:lnTo>
                    <a:lnTo>
                      <a:pt x="1077" y="1021"/>
                    </a:lnTo>
                    <a:lnTo>
                      <a:pt x="1077" y="1078"/>
                    </a:lnTo>
                    <a:lnTo>
                      <a:pt x="964" y="1078"/>
                    </a:lnTo>
                    <a:lnTo>
                      <a:pt x="964" y="1134"/>
                    </a:lnTo>
                    <a:lnTo>
                      <a:pt x="567" y="1134"/>
                    </a:lnTo>
                    <a:lnTo>
                      <a:pt x="567" y="1021"/>
                    </a:lnTo>
                    <a:lnTo>
                      <a:pt x="453" y="1021"/>
                    </a:lnTo>
                    <a:lnTo>
                      <a:pt x="453" y="1078"/>
                    </a:lnTo>
                    <a:lnTo>
                      <a:pt x="340" y="1078"/>
                    </a:lnTo>
                    <a:lnTo>
                      <a:pt x="340" y="1134"/>
                    </a:lnTo>
                    <a:lnTo>
                      <a:pt x="283" y="1134"/>
                    </a:lnTo>
                    <a:lnTo>
                      <a:pt x="283" y="1078"/>
                    </a:lnTo>
                    <a:lnTo>
                      <a:pt x="113" y="1078"/>
                    </a:lnTo>
                    <a:lnTo>
                      <a:pt x="113" y="908"/>
                    </a:lnTo>
                    <a:lnTo>
                      <a:pt x="0" y="908"/>
                    </a:lnTo>
                    <a:lnTo>
                      <a:pt x="0" y="737"/>
                    </a:lnTo>
                    <a:lnTo>
                      <a:pt x="57" y="737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19" name="Freeform 15"/>
              <p:cNvSpPr>
                <a:spLocks/>
              </p:cNvSpPr>
              <p:nvPr/>
            </p:nvSpPr>
            <p:spPr bwMode="auto">
              <a:xfrm>
                <a:off x="3700463" y="2460625"/>
                <a:ext cx="1890713" cy="1439863"/>
              </a:xfrm>
              <a:custGeom>
                <a:avLst/>
                <a:gdLst>
                  <a:gd name="T0" fmla="*/ 0 w 1191"/>
                  <a:gd name="T1" fmla="*/ 623 h 907"/>
                  <a:gd name="T2" fmla="*/ 57 w 1191"/>
                  <a:gd name="T3" fmla="*/ 623 h 907"/>
                  <a:gd name="T4" fmla="*/ 57 w 1191"/>
                  <a:gd name="T5" fmla="*/ 510 h 907"/>
                  <a:gd name="T6" fmla="*/ 113 w 1191"/>
                  <a:gd name="T7" fmla="*/ 510 h 907"/>
                  <a:gd name="T8" fmla="*/ 113 w 1191"/>
                  <a:gd name="T9" fmla="*/ 397 h 907"/>
                  <a:gd name="T10" fmla="*/ 170 w 1191"/>
                  <a:gd name="T11" fmla="*/ 397 h 907"/>
                  <a:gd name="T12" fmla="*/ 170 w 1191"/>
                  <a:gd name="T13" fmla="*/ 340 h 907"/>
                  <a:gd name="T14" fmla="*/ 340 w 1191"/>
                  <a:gd name="T15" fmla="*/ 340 h 907"/>
                  <a:gd name="T16" fmla="*/ 340 w 1191"/>
                  <a:gd name="T17" fmla="*/ 227 h 907"/>
                  <a:gd name="T18" fmla="*/ 397 w 1191"/>
                  <a:gd name="T19" fmla="*/ 227 h 907"/>
                  <a:gd name="T20" fmla="*/ 397 w 1191"/>
                  <a:gd name="T21" fmla="*/ 170 h 907"/>
                  <a:gd name="T22" fmla="*/ 454 w 1191"/>
                  <a:gd name="T23" fmla="*/ 170 h 907"/>
                  <a:gd name="T24" fmla="*/ 454 w 1191"/>
                  <a:gd name="T25" fmla="*/ 56 h 907"/>
                  <a:gd name="T26" fmla="*/ 624 w 1191"/>
                  <a:gd name="T27" fmla="*/ 56 h 907"/>
                  <a:gd name="T28" fmla="*/ 624 w 1191"/>
                  <a:gd name="T29" fmla="*/ 0 h 907"/>
                  <a:gd name="T30" fmla="*/ 737 w 1191"/>
                  <a:gd name="T31" fmla="*/ 0 h 907"/>
                  <a:gd name="T32" fmla="*/ 737 w 1191"/>
                  <a:gd name="T33" fmla="*/ 113 h 907"/>
                  <a:gd name="T34" fmla="*/ 794 w 1191"/>
                  <a:gd name="T35" fmla="*/ 113 h 907"/>
                  <a:gd name="T36" fmla="*/ 794 w 1191"/>
                  <a:gd name="T37" fmla="*/ 170 h 907"/>
                  <a:gd name="T38" fmla="*/ 850 w 1191"/>
                  <a:gd name="T39" fmla="*/ 170 h 907"/>
                  <a:gd name="T40" fmla="*/ 850 w 1191"/>
                  <a:gd name="T41" fmla="*/ 340 h 907"/>
                  <a:gd name="T42" fmla="*/ 964 w 1191"/>
                  <a:gd name="T43" fmla="*/ 340 h 907"/>
                  <a:gd name="T44" fmla="*/ 964 w 1191"/>
                  <a:gd name="T45" fmla="*/ 397 h 907"/>
                  <a:gd name="T46" fmla="*/ 1021 w 1191"/>
                  <a:gd name="T47" fmla="*/ 397 h 907"/>
                  <a:gd name="T48" fmla="*/ 1021 w 1191"/>
                  <a:gd name="T49" fmla="*/ 510 h 907"/>
                  <a:gd name="T50" fmla="*/ 1077 w 1191"/>
                  <a:gd name="T51" fmla="*/ 510 h 907"/>
                  <a:gd name="T52" fmla="*/ 1077 w 1191"/>
                  <a:gd name="T53" fmla="*/ 567 h 907"/>
                  <a:gd name="T54" fmla="*/ 1191 w 1191"/>
                  <a:gd name="T55" fmla="*/ 567 h 907"/>
                  <a:gd name="T56" fmla="*/ 1191 w 1191"/>
                  <a:gd name="T57" fmla="*/ 737 h 907"/>
                  <a:gd name="T58" fmla="*/ 1134 w 1191"/>
                  <a:gd name="T59" fmla="*/ 737 h 907"/>
                  <a:gd name="T60" fmla="*/ 1134 w 1191"/>
                  <a:gd name="T61" fmla="*/ 794 h 907"/>
                  <a:gd name="T62" fmla="*/ 624 w 1191"/>
                  <a:gd name="T63" fmla="*/ 794 h 907"/>
                  <a:gd name="T64" fmla="*/ 624 w 1191"/>
                  <a:gd name="T65" fmla="*/ 850 h 907"/>
                  <a:gd name="T66" fmla="*/ 340 w 1191"/>
                  <a:gd name="T67" fmla="*/ 850 h 907"/>
                  <a:gd name="T68" fmla="*/ 340 w 1191"/>
                  <a:gd name="T69" fmla="*/ 907 h 907"/>
                  <a:gd name="T70" fmla="*/ 0 w 1191"/>
                  <a:gd name="T71" fmla="*/ 907 h 907"/>
                  <a:gd name="T72" fmla="*/ 0 w 1191"/>
                  <a:gd name="T73" fmla="*/ 623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91" h="907">
                    <a:moveTo>
                      <a:pt x="0" y="623"/>
                    </a:moveTo>
                    <a:lnTo>
                      <a:pt x="57" y="623"/>
                    </a:lnTo>
                    <a:lnTo>
                      <a:pt x="57" y="510"/>
                    </a:lnTo>
                    <a:lnTo>
                      <a:pt x="113" y="510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454" y="170"/>
                    </a:lnTo>
                    <a:lnTo>
                      <a:pt x="454" y="56"/>
                    </a:lnTo>
                    <a:lnTo>
                      <a:pt x="624" y="56"/>
                    </a:lnTo>
                    <a:lnTo>
                      <a:pt x="624" y="0"/>
                    </a:lnTo>
                    <a:lnTo>
                      <a:pt x="737" y="0"/>
                    </a:lnTo>
                    <a:lnTo>
                      <a:pt x="737" y="113"/>
                    </a:lnTo>
                    <a:lnTo>
                      <a:pt x="794" y="113"/>
                    </a:lnTo>
                    <a:lnTo>
                      <a:pt x="794" y="170"/>
                    </a:lnTo>
                    <a:lnTo>
                      <a:pt x="850" y="170"/>
                    </a:lnTo>
                    <a:lnTo>
                      <a:pt x="850" y="340"/>
                    </a:lnTo>
                    <a:lnTo>
                      <a:pt x="964" y="340"/>
                    </a:lnTo>
                    <a:lnTo>
                      <a:pt x="964" y="397"/>
                    </a:lnTo>
                    <a:lnTo>
                      <a:pt x="1021" y="397"/>
                    </a:lnTo>
                    <a:lnTo>
                      <a:pt x="1021" y="510"/>
                    </a:lnTo>
                    <a:lnTo>
                      <a:pt x="1077" y="510"/>
                    </a:lnTo>
                    <a:lnTo>
                      <a:pt x="1077" y="567"/>
                    </a:lnTo>
                    <a:lnTo>
                      <a:pt x="1191" y="567"/>
                    </a:lnTo>
                    <a:lnTo>
                      <a:pt x="1191" y="737"/>
                    </a:lnTo>
                    <a:lnTo>
                      <a:pt x="1134" y="737"/>
                    </a:lnTo>
                    <a:lnTo>
                      <a:pt x="1134" y="794"/>
                    </a:lnTo>
                    <a:lnTo>
                      <a:pt x="624" y="794"/>
                    </a:lnTo>
                    <a:lnTo>
                      <a:pt x="624" y="850"/>
                    </a:lnTo>
                    <a:lnTo>
                      <a:pt x="340" y="850"/>
                    </a:lnTo>
                    <a:lnTo>
                      <a:pt x="340" y="907"/>
                    </a:lnTo>
                    <a:lnTo>
                      <a:pt x="0" y="907"/>
                    </a:lnTo>
                    <a:lnTo>
                      <a:pt x="0" y="62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20" name="Freeform 16"/>
              <p:cNvSpPr>
                <a:spLocks/>
              </p:cNvSpPr>
              <p:nvPr/>
            </p:nvSpPr>
            <p:spPr bwMode="auto">
              <a:xfrm>
                <a:off x="4870450" y="2190750"/>
                <a:ext cx="1350963" cy="900113"/>
              </a:xfrm>
              <a:custGeom>
                <a:avLst/>
                <a:gdLst>
                  <a:gd name="T0" fmla="*/ 0 w 851"/>
                  <a:gd name="T1" fmla="*/ 283 h 567"/>
                  <a:gd name="T2" fmla="*/ 0 w 851"/>
                  <a:gd name="T3" fmla="*/ 56 h 567"/>
                  <a:gd name="T4" fmla="*/ 113 w 851"/>
                  <a:gd name="T5" fmla="*/ 56 h 567"/>
                  <a:gd name="T6" fmla="*/ 113 w 851"/>
                  <a:gd name="T7" fmla="*/ 0 h 567"/>
                  <a:gd name="T8" fmla="*/ 454 w 851"/>
                  <a:gd name="T9" fmla="*/ 0 h 567"/>
                  <a:gd name="T10" fmla="*/ 454 w 851"/>
                  <a:gd name="T11" fmla="*/ 56 h 567"/>
                  <a:gd name="T12" fmla="*/ 567 w 851"/>
                  <a:gd name="T13" fmla="*/ 56 h 567"/>
                  <a:gd name="T14" fmla="*/ 567 w 851"/>
                  <a:gd name="T15" fmla="*/ 113 h 567"/>
                  <a:gd name="T16" fmla="*/ 737 w 851"/>
                  <a:gd name="T17" fmla="*/ 113 h 567"/>
                  <a:gd name="T18" fmla="*/ 737 w 851"/>
                  <a:gd name="T19" fmla="*/ 170 h 567"/>
                  <a:gd name="T20" fmla="*/ 851 w 851"/>
                  <a:gd name="T21" fmla="*/ 170 h 567"/>
                  <a:gd name="T22" fmla="*/ 851 w 851"/>
                  <a:gd name="T23" fmla="*/ 567 h 567"/>
                  <a:gd name="T24" fmla="*/ 680 w 851"/>
                  <a:gd name="T25" fmla="*/ 567 h 567"/>
                  <a:gd name="T26" fmla="*/ 680 w 851"/>
                  <a:gd name="T27" fmla="*/ 510 h 567"/>
                  <a:gd name="T28" fmla="*/ 624 w 851"/>
                  <a:gd name="T29" fmla="*/ 510 h 567"/>
                  <a:gd name="T30" fmla="*/ 624 w 851"/>
                  <a:gd name="T31" fmla="*/ 453 h 567"/>
                  <a:gd name="T32" fmla="*/ 567 w 851"/>
                  <a:gd name="T33" fmla="*/ 453 h 567"/>
                  <a:gd name="T34" fmla="*/ 567 w 851"/>
                  <a:gd name="T35" fmla="*/ 340 h 567"/>
                  <a:gd name="T36" fmla="*/ 397 w 851"/>
                  <a:gd name="T37" fmla="*/ 340 h 567"/>
                  <a:gd name="T38" fmla="*/ 397 w 851"/>
                  <a:gd name="T39" fmla="*/ 397 h 567"/>
                  <a:gd name="T40" fmla="*/ 227 w 851"/>
                  <a:gd name="T41" fmla="*/ 397 h 567"/>
                  <a:gd name="T42" fmla="*/ 227 w 851"/>
                  <a:gd name="T43" fmla="*/ 510 h 567"/>
                  <a:gd name="T44" fmla="*/ 113 w 851"/>
                  <a:gd name="T45" fmla="*/ 510 h 567"/>
                  <a:gd name="T46" fmla="*/ 113 w 851"/>
                  <a:gd name="T47" fmla="*/ 340 h 567"/>
                  <a:gd name="T48" fmla="*/ 57 w 851"/>
                  <a:gd name="T49" fmla="*/ 340 h 567"/>
                  <a:gd name="T50" fmla="*/ 57 w 851"/>
                  <a:gd name="T51" fmla="*/ 283 h 567"/>
                  <a:gd name="T52" fmla="*/ 0 w 851"/>
                  <a:gd name="T53" fmla="*/ 28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51" h="567">
                    <a:moveTo>
                      <a:pt x="0" y="283"/>
                    </a:moveTo>
                    <a:lnTo>
                      <a:pt x="0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454" y="0"/>
                    </a:lnTo>
                    <a:lnTo>
                      <a:pt x="454" y="56"/>
                    </a:lnTo>
                    <a:lnTo>
                      <a:pt x="567" y="56"/>
                    </a:lnTo>
                    <a:lnTo>
                      <a:pt x="567" y="113"/>
                    </a:lnTo>
                    <a:lnTo>
                      <a:pt x="737" y="113"/>
                    </a:lnTo>
                    <a:lnTo>
                      <a:pt x="737" y="170"/>
                    </a:lnTo>
                    <a:lnTo>
                      <a:pt x="851" y="170"/>
                    </a:lnTo>
                    <a:lnTo>
                      <a:pt x="851" y="567"/>
                    </a:lnTo>
                    <a:lnTo>
                      <a:pt x="680" y="567"/>
                    </a:lnTo>
                    <a:lnTo>
                      <a:pt x="680" y="510"/>
                    </a:lnTo>
                    <a:lnTo>
                      <a:pt x="624" y="510"/>
                    </a:lnTo>
                    <a:lnTo>
                      <a:pt x="624" y="453"/>
                    </a:lnTo>
                    <a:lnTo>
                      <a:pt x="567" y="453"/>
                    </a:lnTo>
                    <a:lnTo>
                      <a:pt x="567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227" y="397"/>
                    </a:lnTo>
                    <a:lnTo>
                      <a:pt x="227" y="510"/>
                    </a:lnTo>
                    <a:lnTo>
                      <a:pt x="113" y="510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0" y="28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21" name="Freeform 17"/>
              <p:cNvSpPr>
                <a:spLocks/>
              </p:cNvSpPr>
              <p:nvPr/>
            </p:nvSpPr>
            <p:spPr bwMode="auto">
              <a:xfrm>
                <a:off x="4870450" y="5880100"/>
                <a:ext cx="1169988" cy="630238"/>
              </a:xfrm>
              <a:custGeom>
                <a:avLst/>
                <a:gdLst>
                  <a:gd name="T0" fmla="*/ 170 w 737"/>
                  <a:gd name="T1" fmla="*/ 397 h 397"/>
                  <a:gd name="T2" fmla="*/ 170 w 737"/>
                  <a:gd name="T3" fmla="*/ 284 h 397"/>
                  <a:gd name="T4" fmla="*/ 113 w 737"/>
                  <a:gd name="T5" fmla="*/ 284 h 397"/>
                  <a:gd name="T6" fmla="*/ 113 w 737"/>
                  <a:gd name="T7" fmla="*/ 171 h 397"/>
                  <a:gd name="T8" fmla="*/ 57 w 737"/>
                  <a:gd name="T9" fmla="*/ 171 h 397"/>
                  <a:gd name="T10" fmla="*/ 57 w 737"/>
                  <a:gd name="T11" fmla="*/ 114 h 397"/>
                  <a:gd name="T12" fmla="*/ 0 w 737"/>
                  <a:gd name="T13" fmla="*/ 114 h 397"/>
                  <a:gd name="T14" fmla="*/ 0 w 737"/>
                  <a:gd name="T15" fmla="*/ 57 h 397"/>
                  <a:gd name="T16" fmla="*/ 113 w 737"/>
                  <a:gd name="T17" fmla="*/ 57 h 397"/>
                  <a:gd name="T18" fmla="*/ 113 w 737"/>
                  <a:gd name="T19" fmla="*/ 0 h 397"/>
                  <a:gd name="T20" fmla="*/ 340 w 737"/>
                  <a:gd name="T21" fmla="*/ 0 h 397"/>
                  <a:gd name="T22" fmla="*/ 340 w 737"/>
                  <a:gd name="T23" fmla="*/ 57 h 397"/>
                  <a:gd name="T24" fmla="*/ 397 w 737"/>
                  <a:gd name="T25" fmla="*/ 57 h 397"/>
                  <a:gd name="T26" fmla="*/ 397 w 737"/>
                  <a:gd name="T27" fmla="*/ 114 h 397"/>
                  <a:gd name="T28" fmla="*/ 454 w 737"/>
                  <a:gd name="T29" fmla="*/ 114 h 397"/>
                  <a:gd name="T30" fmla="*/ 454 w 737"/>
                  <a:gd name="T31" fmla="*/ 171 h 397"/>
                  <a:gd name="T32" fmla="*/ 510 w 737"/>
                  <a:gd name="T33" fmla="*/ 171 h 397"/>
                  <a:gd name="T34" fmla="*/ 510 w 737"/>
                  <a:gd name="T35" fmla="*/ 114 h 397"/>
                  <a:gd name="T36" fmla="*/ 624 w 737"/>
                  <a:gd name="T37" fmla="*/ 114 h 397"/>
                  <a:gd name="T38" fmla="*/ 624 w 737"/>
                  <a:gd name="T39" fmla="*/ 57 h 397"/>
                  <a:gd name="T40" fmla="*/ 737 w 737"/>
                  <a:gd name="T41" fmla="*/ 57 h 397"/>
                  <a:gd name="T42" fmla="*/ 737 w 737"/>
                  <a:gd name="T43" fmla="*/ 171 h 397"/>
                  <a:gd name="T44" fmla="*/ 680 w 737"/>
                  <a:gd name="T45" fmla="*/ 171 h 397"/>
                  <a:gd name="T46" fmla="*/ 680 w 737"/>
                  <a:gd name="T47" fmla="*/ 284 h 397"/>
                  <a:gd name="T48" fmla="*/ 510 w 737"/>
                  <a:gd name="T49" fmla="*/ 284 h 397"/>
                  <a:gd name="T50" fmla="*/ 510 w 737"/>
                  <a:gd name="T51" fmla="*/ 341 h 397"/>
                  <a:gd name="T52" fmla="*/ 284 w 737"/>
                  <a:gd name="T53" fmla="*/ 341 h 397"/>
                  <a:gd name="T54" fmla="*/ 284 w 737"/>
                  <a:gd name="T55" fmla="*/ 397 h 397"/>
                  <a:gd name="T56" fmla="*/ 170 w 737"/>
                  <a:gd name="T57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37" h="397">
                    <a:moveTo>
                      <a:pt x="170" y="397"/>
                    </a:moveTo>
                    <a:lnTo>
                      <a:pt x="170" y="284"/>
                    </a:lnTo>
                    <a:lnTo>
                      <a:pt x="113" y="284"/>
                    </a:lnTo>
                    <a:lnTo>
                      <a:pt x="113" y="171"/>
                    </a:lnTo>
                    <a:lnTo>
                      <a:pt x="57" y="171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454" y="114"/>
                    </a:lnTo>
                    <a:lnTo>
                      <a:pt x="454" y="171"/>
                    </a:lnTo>
                    <a:lnTo>
                      <a:pt x="510" y="171"/>
                    </a:lnTo>
                    <a:lnTo>
                      <a:pt x="510" y="114"/>
                    </a:lnTo>
                    <a:lnTo>
                      <a:pt x="624" y="114"/>
                    </a:lnTo>
                    <a:lnTo>
                      <a:pt x="624" y="57"/>
                    </a:lnTo>
                    <a:lnTo>
                      <a:pt x="737" y="57"/>
                    </a:lnTo>
                    <a:lnTo>
                      <a:pt x="737" y="171"/>
                    </a:lnTo>
                    <a:lnTo>
                      <a:pt x="680" y="171"/>
                    </a:lnTo>
                    <a:lnTo>
                      <a:pt x="680" y="284"/>
                    </a:lnTo>
                    <a:lnTo>
                      <a:pt x="510" y="284"/>
                    </a:lnTo>
                    <a:lnTo>
                      <a:pt x="510" y="341"/>
                    </a:lnTo>
                    <a:lnTo>
                      <a:pt x="284" y="341"/>
                    </a:lnTo>
                    <a:lnTo>
                      <a:pt x="284" y="397"/>
                    </a:lnTo>
                    <a:lnTo>
                      <a:pt x="170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22" name="Freeform 18"/>
              <p:cNvSpPr>
                <a:spLocks/>
              </p:cNvSpPr>
              <p:nvPr/>
            </p:nvSpPr>
            <p:spPr bwMode="auto">
              <a:xfrm>
                <a:off x="4691063" y="4800600"/>
                <a:ext cx="1889125" cy="1439863"/>
              </a:xfrm>
              <a:custGeom>
                <a:avLst/>
                <a:gdLst>
                  <a:gd name="T0" fmla="*/ 453 w 1190"/>
                  <a:gd name="T1" fmla="*/ 170 h 907"/>
                  <a:gd name="T2" fmla="*/ 623 w 1190"/>
                  <a:gd name="T3" fmla="*/ 170 h 907"/>
                  <a:gd name="T4" fmla="*/ 623 w 1190"/>
                  <a:gd name="T5" fmla="*/ 227 h 907"/>
                  <a:gd name="T6" fmla="*/ 680 w 1190"/>
                  <a:gd name="T7" fmla="*/ 227 h 907"/>
                  <a:gd name="T8" fmla="*/ 680 w 1190"/>
                  <a:gd name="T9" fmla="*/ 170 h 907"/>
                  <a:gd name="T10" fmla="*/ 964 w 1190"/>
                  <a:gd name="T11" fmla="*/ 170 h 907"/>
                  <a:gd name="T12" fmla="*/ 1020 w 1190"/>
                  <a:gd name="T13" fmla="*/ 170 h 907"/>
                  <a:gd name="T14" fmla="*/ 1020 w 1190"/>
                  <a:gd name="T15" fmla="*/ 0 h 907"/>
                  <a:gd name="T16" fmla="*/ 1077 w 1190"/>
                  <a:gd name="T17" fmla="*/ 0 h 907"/>
                  <a:gd name="T18" fmla="*/ 1077 w 1190"/>
                  <a:gd name="T19" fmla="*/ 57 h 907"/>
                  <a:gd name="T20" fmla="*/ 1134 w 1190"/>
                  <a:gd name="T21" fmla="*/ 57 h 907"/>
                  <a:gd name="T22" fmla="*/ 1190 w 1190"/>
                  <a:gd name="T23" fmla="*/ 57 h 907"/>
                  <a:gd name="T24" fmla="*/ 1190 w 1190"/>
                  <a:gd name="T25" fmla="*/ 340 h 907"/>
                  <a:gd name="T26" fmla="*/ 1134 w 1190"/>
                  <a:gd name="T27" fmla="*/ 340 h 907"/>
                  <a:gd name="T28" fmla="*/ 1134 w 1190"/>
                  <a:gd name="T29" fmla="*/ 397 h 907"/>
                  <a:gd name="T30" fmla="*/ 1190 w 1190"/>
                  <a:gd name="T31" fmla="*/ 397 h 907"/>
                  <a:gd name="T32" fmla="*/ 1190 w 1190"/>
                  <a:gd name="T33" fmla="*/ 567 h 907"/>
                  <a:gd name="T34" fmla="*/ 1134 w 1190"/>
                  <a:gd name="T35" fmla="*/ 567 h 907"/>
                  <a:gd name="T36" fmla="*/ 1134 w 1190"/>
                  <a:gd name="T37" fmla="*/ 624 h 907"/>
                  <a:gd name="T38" fmla="*/ 1190 w 1190"/>
                  <a:gd name="T39" fmla="*/ 624 h 907"/>
                  <a:gd name="T40" fmla="*/ 1190 w 1190"/>
                  <a:gd name="T41" fmla="*/ 907 h 907"/>
                  <a:gd name="T42" fmla="*/ 793 w 1190"/>
                  <a:gd name="T43" fmla="*/ 907 h 907"/>
                  <a:gd name="T44" fmla="*/ 793 w 1190"/>
                  <a:gd name="T45" fmla="*/ 851 h 907"/>
                  <a:gd name="T46" fmla="*/ 850 w 1190"/>
                  <a:gd name="T47" fmla="*/ 851 h 907"/>
                  <a:gd name="T48" fmla="*/ 850 w 1190"/>
                  <a:gd name="T49" fmla="*/ 737 h 907"/>
                  <a:gd name="T50" fmla="*/ 737 w 1190"/>
                  <a:gd name="T51" fmla="*/ 737 h 907"/>
                  <a:gd name="T52" fmla="*/ 737 w 1190"/>
                  <a:gd name="T53" fmla="*/ 794 h 907"/>
                  <a:gd name="T54" fmla="*/ 623 w 1190"/>
                  <a:gd name="T55" fmla="*/ 794 h 907"/>
                  <a:gd name="T56" fmla="*/ 623 w 1190"/>
                  <a:gd name="T57" fmla="*/ 851 h 907"/>
                  <a:gd name="T58" fmla="*/ 567 w 1190"/>
                  <a:gd name="T59" fmla="*/ 851 h 907"/>
                  <a:gd name="T60" fmla="*/ 567 w 1190"/>
                  <a:gd name="T61" fmla="*/ 794 h 907"/>
                  <a:gd name="T62" fmla="*/ 510 w 1190"/>
                  <a:gd name="T63" fmla="*/ 794 h 907"/>
                  <a:gd name="T64" fmla="*/ 510 w 1190"/>
                  <a:gd name="T65" fmla="*/ 737 h 907"/>
                  <a:gd name="T66" fmla="*/ 453 w 1190"/>
                  <a:gd name="T67" fmla="*/ 737 h 907"/>
                  <a:gd name="T68" fmla="*/ 453 w 1190"/>
                  <a:gd name="T69" fmla="*/ 680 h 907"/>
                  <a:gd name="T70" fmla="*/ 226 w 1190"/>
                  <a:gd name="T71" fmla="*/ 680 h 907"/>
                  <a:gd name="T72" fmla="*/ 226 w 1190"/>
                  <a:gd name="T73" fmla="*/ 737 h 907"/>
                  <a:gd name="T74" fmla="*/ 113 w 1190"/>
                  <a:gd name="T75" fmla="*/ 737 h 907"/>
                  <a:gd name="T76" fmla="*/ 113 w 1190"/>
                  <a:gd name="T77" fmla="*/ 680 h 907"/>
                  <a:gd name="T78" fmla="*/ 0 w 1190"/>
                  <a:gd name="T79" fmla="*/ 680 h 907"/>
                  <a:gd name="T80" fmla="*/ 0 w 1190"/>
                  <a:gd name="T81" fmla="*/ 567 h 907"/>
                  <a:gd name="T82" fmla="*/ 113 w 1190"/>
                  <a:gd name="T83" fmla="*/ 567 h 907"/>
                  <a:gd name="T84" fmla="*/ 113 w 1190"/>
                  <a:gd name="T85" fmla="*/ 510 h 907"/>
                  <a:gd name="T86" fmla="*/ 170 w 1190"/>
                  <a:gd name="T87" fmla="*/ 510 h 907"/>
                  <a:gd name="T88" fmla="*/ 170 w 1190"/>
                  <a:gd name="T89" fmla="*/ 454 h 907"/>
                  <a:gd name="T90" fmla="*/ 283 w 1190"/>
                  <a:gd name="T91" fmla="*/ 454 h 907"/>
                  <a:gd name="T92" fmla="*/ 283 w 1190"/>
                  <a:gd name="T93" fmla="*/ 397 h 907"/>
                  <a:gd name="T94" fmla="*/ 340 w 1190"/>
                  <a:gd name="T95" fmla="*/ 397 h 907"/>
                  <a:gd name="T96" fmla="*/ 340 w 1190"/>
                  <a:gd name="T97" fmla="*/ 284 h 907"/>
                  <a:gd name="T98" fmla="*/ 453 w 1190"/>
                  <a:gd name="T99" fmla="*/ 284 h 907"/>
                  <a:gd name="T100" fmla="*/ 453 w 1190"/>
                  <a:gd name="T101" fmla="*/ 17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90" h="907">
                    <a:moveTo>
                      <a:pt x="453" y="170"/>
                    </a:moveTo>
                    <a:lnTo>
                      <a:pt x="623" y="170"/>
                    </a:lnTo>
                    <a:lnTo>
                      <a:pt x="623" y="227"/>
                    </a:lnTo>
                    <a:lnTo>
                      <a:pt x="680" y="227"/>
                    </a:lnTo>
                    <a:lnTo>
                      <a:pt x="680" y="170"/>
                    </a:lnTo>
                    <a:lnTo>
                      <a:pt x="964" y="170"/>
                    </a:lnTo>
                    <a:lnTo>
                      <a:pt x="1020" y="170"/>
                    </a:lnTo>
                    <a:lnTo>
                      <a:pt x="1020" y="0"/>
                    </a:lnTo>
                    <a:lnTo>
                      <a:pt x="1077" y="0"/>
                    </a:lnTo>
                    <a:lnTo>
                      <a:pt x="1077" y="57"/>
                    </a:lnTo>
                    <a:lnTo>
                      <a:pt x="1134" y="57"/>
                    </a:lnTo>
                    <a:lnTo>
                      <a:pt x="1190" y="57"/>
                    </a:lnTo>
                    <a:lnTo>
                      <a:pt x="1190" y="340"/>
                    </a:lnTo>
                    <a:lnTo>
                      <a:pt x="1134" y="340"/>
                    </a:lnTo>
                    <a:lnTo>
                      <a:pt x="1134" y="397"/>
                    </a:lnTo>
                    <a:lnTo>
                      <a:pt x="1190" y="397"/>
                    </a:lnTo>
                    <a:lnTo>
                      <a:pt x="1190" y="567"/>
                    </a:lnTo>
                    <a:lnTo>
                      <a:pt x="1134" y="567"/>
                    </a:lnTo>
                    <a:lnTo>
                      <a:pt x="1134" y="624"/>
                    </a:lnTo>
                    <a:lnTo>
                      <a:pt x="1190" y="624"/>
                    </a:lnTo>
                    <a:lnTo>
                      <a:pt x="1190" y="907"/>
                    </a:lnTo>
                    <a:lnTo>
                      <a:pt x="793" y="907"/>
                    </a:lnTo>
                    <a:lnTo>
                      <a:pt x="793" y="851"/>
                    </a:lnTo>
                    <a:lnTo>
                      <a:pt x="850" y="851"/>
                    </a:lnTo>
                    <a:lnTo>
                      <a:pt x="850" y="737"/>
                    </a:lnTo>
                    <a:lnTo>
                      <a:pt x="737" y="737"/>
                    </a:lnTo>
                    <a:lnTo>
                      <a:pt x="737" y="794"/>
                    </a:lnTo>
                    <a:lnTo>
                      <a:pt x="623" y="794"/>
                    </a:lnTo>
                    <a:lnTo>
                      <a:pt x="623" y="851"/>
                    </a:lnTo>
                    <a:lnTo>
                      <a:pt x="567" y="851"/>
                    </a:lnTo>
                    <a:lnTo>
                      <a:pt x="567" y="794"/>
                    </a:lnTo>
                    <a:lnTo>
                      <a:pt x="510" y="794"/>
                    </a:lnTo>
                    <a:lnTo>
                      <a:pt x="510" y="737"/>
                    </a:lnTo>
                    <a:lnTo>
                      <a:pt x="453" y="737"/>
                    </a:lnTo>
                    <a:lnTo>
                      <a:pt x="453" y="680"/>
                    </a:lnTo>
                    <a:lnTo>
                      <a:pt x="226" y="680"/>
                    </a:lnTo>
                    <a:lnTo>
                      <a:pt x="226" y="737"/>
                    </a:lnTo>
                    <a:lnTo>
                      <a:pt x="113" y="737"/>
                    </a:lnTo>
                    <a:lnTo>
                      <a:pt x="113" y="680"/>
                    </a:lnTo>
                    <a:lnTo>
                      <a:pt x="0" y="68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510"/>
                    </a:lnTo>
                    <a:lnTo>
                      <a:pt x="170" y="510"/>
                    </a:lnTo>
                    <a:lnTo>
                      <a:pt x="170" y="454"/>
                    </a:lnTo>
                    <a:lnTo>
                      <a:pt x="283" y="454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284"/>
                    </a:lnTo>
                    <a:lnTo>
                      <a:pt x="453" y="284"/>
                    </a:lnTo>
                    <a:lnTo>
                      <a:pt x="453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23" name="Freeform 19"/>
              <p:cNvSpPr>
                <a:spLocks/>
              </p:cNvSpPr>
              <p:nvPr/>
            </p:nvSpPr>
            <p:spPr bwMode="auto">
              <a:xfrm>
                <a:off x="4600575" y="3990975"/>
                <a:ext cx="1709738" cy="1169988"/>
              </a:xfrm>
              <a:custGeom>
                <a:avLst/>
                <a:gdLst>
                  <a:gd name="T0" fmla="*/ 0 w 1077"/>
                  <a:gd name="T1" fmla="*/ 56 h 737"/>
                  <a:gd name="T2" fmla="*/ 113 w 1077"/>
                  <a:gd name="T3" fmla="*/ 56 h 737"/>
                  <a:gd name="T4" fmla="*/ 113 w 1077"/>
                  <a:gd name="T5" fmla="*/ 0 h 737"/>
                  <a:gd name="T6" fmla="*/ 397 w 1077"/>
                  <a:gd name="T7" fmla="*/ 0 h 737"/>
                  <a:gd name="T8" fmla="*/ 397 w 1077"/>
                  <a:gd name="T9" fmla="*/ 56 h 737"/>
                  <a:gd name="T10" fmla="*/ 510 w 1077"/>
                  <a:gd name="T11" fmla="*/ 56 h 737"/>
                  <a:gd name="T12" fmla="*/ 510 w 1077"/>
                  <a:gd name="T13" fmla="*/ 113 h 737"/>
                  <a:gd name="T14" fmla="*/ 624 w 1077"/>
                  <a:gd name="T15" fmla="*/ 113 h 737"/>
                  <a:gd name="T16" fmla="*/ 624 w 1077"/>
                  <a:gd name="T17" fmla="*/ 170 h 737"/>
                  <a:gd name="T18" fmla="*/ 680 w 1077"/>
                  <a:gd name="T19" fmla="*/ 170 h 737"/>
                  <a:gd name="T20" fmla="*/ 680 w 1077"/>
                  <a:gd name="T21" fmla="*/ 226 h 737"/>
                  <a:gd name="T22" fmla="*/ 794 w 1077"/>
                  <a:gd name="T23" fmla="*/ 226 h 737"/>
                  <a:gd name="T24" fmla="*/ 794 w 1077"/>
                  <a:gd name="T25" fmla="*/ 170 h 737"/>
                  <a:gd name="T26" fmla="*/ 850 w 1077"/>
                  <a:gd name="T27" fmla="*/ 170 h 737"/>
                  <a:gd name="T28" fmla="*/ 850 w 1077"/>
                  <a:gd name="T29" fmla="*/ 226 h 737"/>
                  <a:gd name="T30" fmla="*/ 907 w 1077"/>
                  <a:gd name="T31" fmla="*/ 226 h 737"/>
                  <a:gd name="T32" fmla="*/ 907 w 1077"/>
                  <a:gd name="T33" fmla="*/ 283 h 737"/>
                  <a:gd name="T34" fmla="*/ 1021 w 1077"/>
                  <a:gd name="T35" fmla="*/ 283 h 737"/>
                  <a:gd name="T36" fmla="*/ 1021 w 1077"/>
                  <a:gd name="T37" fmla="*/ 453 h 737"/>
                  <a:gd name="T38" fmla="*/ 1077 w 1077"/>
                  <a:gd name="T39" fmla="*/ 453 h 737"/>
                  <a:gd name="T40" fmla="*/ 1077 w 1077"/>
                  <a:gd name="T41" fmla="*/ 680 h 737"/>
                  <a:gd name="T42" fmla="*/ 737 w 1077"/>
                  <a:gd name="T43" fmla="*/ 680 h 737"/>
                  <a:gd name="T44" fmla="*/ 737 w 1077"/>
                  <a:gd name="T45" fmla="*/ 737 h 737"/>
                  <a:gd name="T46" fmla="*/ 680 w 1077"/>
                  <a:gd name="T47" fmla="*/ 737 h 737"/>
                  <a:gd name="T48" fmla="*/ 680 w 1077"/>
                  <a:gd name="T49" fmla="*/ 680 h 737"/>
                  <a:gd name="T50" fmla="*/ 170 w 1077"/>
                  <a:gd name="T51" fmla="*/ 680 h 737"/>
                  <a:gd name="T52" fmla="*/ 170 w 1077"/>
                  <a:gd name="T53" fmla="*/ 567 h 737"/>
                  <a:gd name="T54" fmla="*/ 227 w 1077"/>
                  <a:gd name="T55" fmla="*/ 567 h 737"/>
                  <a:gd name="T56" fmla="*/ 227 w 1077"/>
                  <a:gd name="T57" fmla="*/ 510 h 737"/>
                  <a:gd name="T58" fmla="*/ 170 w 1077"/>
                  <a:gd name="T59" fmla="*/ 510 h 737"/>
                  <a:gd name="T60" fmla="*/ 170 w 1077"/>
                  <a:gd name="T61" fmla="*/ 340 h 737"/>
                  <a:gd name="T62" fmla="*/ 57 w 1077"/>
                  <a:gd name="T63" fmla="*/ 340 h 737"/>
                  <a:gd name="T64" fmla="*/ 57 w 1077"/>
                  <a:gd name="T65" fmla="*/ 113 h 737"/>
                  <a:gd name="T66" fmla="*/ 0 w 1077"/>
                  <a:gd name="T67" fmla="*/ 113 h 737"/>
                  <a:gd name="T68" fmla="*/ 0 w 1077"/>
                  <a:gd name="T69" fmla="*/ 56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77" h="737">
                    <a:moveTo>
                      <a:pt x="0" y="56"/>
                    </a:moveTo>
                    <a:lnTo>
                      <a:pt x="113" y="56"/>
                    </a:lnTo>
                    <a:lnTo>
                      <a:pt x="113" y="0"/>
                    </a:lnTo>
                    <a:lnTo>
                      <a:pt x="397" y="0"/>
                    </a:lnTo>
                    <a:lnTo>
                      <a:pt x="397" y="56"/>
                    </a:lnTo>
                    <a:lnTo>
                      <a:pt x="510" y="56"/>
                    </a:lnTo>
                    <a:lnTo>
                      <a:pt x="510" y="113"/>
                    </a:lnTo>
                    <a:lnTo>
                      <a:pt x="624" y="113"/>
                    </a:lnTo>
                    <a:lnTo>
                      <a:pt x="624" y="170"/>
                    </a:lnTo>
                    <a:lnTo>
                      <a:pt x="680" y="170"/>
                    </a:lnTo>
                    <a:lnTo>
                      <a:pt x="680" y="226"/>
                    </a:lnTo>
                    <a:lnTo>
                      <a:pt x="794" y="226"/>
                    </a:lnTo>
                    <a:lnTo>
                      <a:pt x="794" y="170"/>
                    </a:lnTo>
                    <a:lnTo>
                      <a:pt x="850" y="170"/>
                    </a:lnTo>
                    <a:lnTo>
                      <a:pt x="850" y="226"/>
                    </a:lnTo>
                    <a:lnTo>
                      <a:pt x="907" y="226"/>
                    </a:lnTo>
                    <a:lnTo>
                      <a:pt x="907" y="283"/>
                    </a:lnTo>
                    <a:lnTo>
                      <a:pt x="1021" y="283"/>
                    </a:lnTo>
                    <a:lnTo>
                      <a:pt x="1021" y="453"/>
                    </a:lnTo>
                    <a:lnTo>
                      <a:pt x="1077" y="453"/>
                    </a:lnTo>
                    <a:lnTo>
                      <a:pt x="1077" y="680"/>
                    </a:lnTo>
                    <a:lnTo>
                      <a:pt x="737" y="680"/>
                    </a:lnTo>
                    <a:lnTo>
                      <a:pt x="737" y="737"/>
                    </a:lnTo>
                    <a:lnTo>
                      <a:pt x="680" y="737"/>
                    </a:lnTo>
                    <a:lnTo>
                      <a:pt x="680" y="680"/>
                    </a:lnTo>
                    <a:lnTo>
                      <a:pt x="170" y="680"/>
                    </a:lnTo>
                    <a:lnTo>
                      <a:pt x="170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170" y="510"/>
                    </a:lnTo>
                    <a:lnTo>
                      <a:pt x="170" y="340"/>
                    </a:lnTo>
                    <a:lnTo>
                      <a:pt x="57" y="34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24" name="Freeform 20"/>
              <p:cNvSpPr>
                <a:spLocks/>
              </p:cNvSpPr>
              <p:nvPr/>
            </p:nvSpPr>
            <p:spPr bwMode="auto">
              <a:xfrm>
                <a:off x="4600575" y="2640013"/>
                <a:ext cx="2070100" cy="2251075"/>
              </a:xfrm>
              <a:custGeom>
                <a:avLst/>
                <a:gdLst>
                  <a:gd name="T0" fmla="*/ 1021 w 1304"/>
                  <a:gd name="T1" fmla="*/ 0 h 1418"/>
                  <a:gd name="T2" fmla="*/ 1077 w 1304"/>
                  <a:gd name="T3" fmla="*/ 0 h 1418"/>
                  <a:gd name="T4" fmla="*/ 1077 w 1304"/>
                  <a:gd name="T5" fmla="*/ 57 h 1418"/>
                  <a:gd name="T6" fmla="*/ 1191 w 1304"/>
                  <a:gd name="T7" fmla="*/ 57 h 1418"/>
                  <a:gd name="T8" fmla="*/ 1191 w 1304"/>
                  <a:gd name="T9" fmla="*/ 114 h 1418"/>
                  <a:gd name="T10" fmla="*/ 1247 w 1304"/>
                  <a:gd name="T11" fmla="*/ 114 h 1418"/>
                  <a:gd name="T12" fmla="*/ 1247 w 1304"/>
                  <a:gd name="T13" fmla="*/ 510 h 1418"/>
                  <a:gd name="T14" fmla="*/ 1304 w 1304"/>
                  <a:gd name="T15" fmla="*/ 510 h 1418"/>
                  <a:gd name="T16" fmla="*/ 1304 w 1304"/>
                  <a:gd name="T17" fmla="*/ 737 h 1418"/>
                  <a:gd name="T18" fmla="*/ 1247 w 1304"/>
                  <a:gd name="T19" fmla="*/ 737 h 1418"/>
                  <a:gd name="T20" fmla="*/ 1247 w 1304"/>
                  <a:gd name="T21" fmla="*/ 1134 h 1418"/>
                  <a:gd name="T22" fmla="*/ 1191 w 1304"/>
                  <a:gd name="T23" fmla="*/ 1134 h 1418"/>
                  <a:gd name="T24" fmla="*/ 1191 w 1304"/>
                  <a:gd name="T25" fmla="*/ 1304 h 1418"/>
                  <a:gd name="T26" fmla="*/ 1247 w 1304"/>
                  <a:gd name="T27" fmla="*/ 1304 h 1418"/>
                  <a:gd name="T28" fmla="*/ 1247 w 1304"/>
                  <a:gd name="T29" fmla="*/ 1418 h 1418"/>
                  <a:gd name="T30" fmla="*/ 1134 w 1304"/>
                  <a:gd name="T31" fmla="*/ 1418 h 1418"/>
                  <a:gd name="T32" fmla="*/ 1134 w 1304"/>
                  <a:gd name="T33" fmla="*/ 1361 h 1418"/>
                  <a:gd name="T34" fmla="*/ 1077 w 1304"/>
                  <a:gd name="T35" fmla="*/ 1361 h 1418"/>
                  <a:gd name="T36" fmla="*/ 1077 w 1304"/>
                  <a:gd name="T37" fmla="*/ 1304 h 1418"/>
                  <a:gd name="T38" fmla="*/ 1021 w 1304"/>
                  <a:gd name="T39" fmla="*/ 1304 h 1418"/>
                  <a:gd name="T40" fmla="*/ 1021 w 1304"/>
                  <a:gd name="T41" fmla="*/ 1134 h 1418"/>
                  <a:gd name="T42" fmla="*/ 907 w 1304"/>
                  <a:gd name="T43" fmla="*/ 1134 h 1418"/>
                  <a:gd name="T44" fmla="*/ 907 w 1304"/>
                  <a:gd name="T45" fmla="*/ 1077 h 1418"/>
                  <a:gd name="T46" fmla="*/ 850 w 1304"/>
                  <a:gd name="T47" fmla="*/ 1077 h 1418"/>
                  <a:gd name="T48" fmla="*/ 850 w 1304"/>
                  <a:gd name="T49" fmla="*/ 1021 h 1418"/>
                  <a:gd name="T50" fmla="*/ 794 w 1304"/>
                  <a:gd name="T51" fmla="*/ 1021 h 1418"/>
                  <a:gd name="T52" fmla="*/ 794 w 1304"/>
                  <a:gd name="T53" fmla="*/ 1077 h 1418"/>
                  <a:gd name="T54" fmla="*/ 680 w 1304"/>
                  <a:gd name="T55" fmla="*/ 1077 h 1418"/>
                  <a:gd name="T56" fmla="*/ 680 w 1304"/>
                  <a:gd name="T57" fmla="*/ 1021 h 1418"/>
                  <a:gd name="T58" fmla="*/ 624 w 1304"/>
                  <a:gd name="T59" fmla="*/ 1021 h 1418"/>
                  <a:gd name="T60" fmla="*/ 624 w 1304"/>
                  <a:gd name="T61" fmla="*/ 964 h 1418"/>
                  <a:gd name="T62" fmla="*/ 510 w 1304"/>
                  <a:gd name="T63" fmla="*/ 964 h 1418"/>
                  <a:gd name="T64" fmla="*/ 510 w 1304"/>
                  <a:gd name="T65" fmla="*/ 907 h 1418"/>
                  <a:gd name="T66" fmla="*/ 397 w 1304"/>
                  <a:gd name="T67" fmla="*/ 907 h 1418"/>
                  <a:gd name="T68" fmla="*/ 397 w 1304"/>
                  <a:gd name="T69" fmla="*/ 851 h 1418"/>
                  <a:gd name="T70" fmla="*/ 113 w 1304"/>
                  <a:gd name="T71" fmla="*/ 851 h 1418"/>
                  <a:gd name="T72" fmla="*/ 113 w 1304"/>
                  <a:gd name="T73" fmla="*/ 907 h 1418"/>
                  <a:gd name="T74" fmla="*/ 0 w 1304"/>
                  <a:gd name="T75" fmla="*/ 907 h 1418"/>
                  <a:gd name="T76" fmla="*/ 0 w 1304"/>
                  <a:gd name="T77" fmla="*/ 737 h 1418"/>
                  <a:gd name="T78" fmla="*/ 57 w 1304"/>
                  <a:gd name="T79" fmla="*/ 737 h 1418"/>
                  <a:gd name="T80" fmla="*/ 57 w 1304"/>
                  <a:gd name="T81" fmla="*/ 681 h 1418"/>
                  <a:gd name="T82" fmla="*/ 567 w 1304"/>
                  <a:gd name="T83" fmla="*/ 681 h 1418"/>
                  <a:gd name="T84" fmla="*/ 567 w 1304"/>
                  <a:gd name="T85" fmla="*/ 624 h 1418"/>
                  <a:gd name="T86" fmla="*/ 624 w 1304"/>
                  <a:gd name="T87" fmla="*/ 624 h 1418"/>
                  <a:gd name="T88" fmla="*/ 624 w 1304"/>
                  <a:gd name="T89" fmla="*/ 454 h 1418"/>
                  <a:gd name="T90" fmla="*/ 510 w 1304"/>
                  <a:gd name="T91" fmla="*/ 454 h 1418"/>
                  <a:gd name="T92" fmla="*/ 510 w 1304"/>
                  <a:gd name="T93" fmla="*/ 397 h 1418"/>
                  <a:gd name="T94" fmla="*/ 454 w 1304"/>
                  <a:gd name="T95" fmla="*/ 397 h 1418"/>
                  <a:gd name="T96" fmla="*/ 454 w 1304"/>
                  <a:gd name="T97" fmla="*/ 284 h 1418"/>
                  <a:gd name="T98" fmla="*/ 397 w 1304"/>
                  <a:gd name="T99" fmla="*/ 284 h 1418"/>
                  <a:gd name="T100" fmla="*/ 397 w 1304"/>
                  <a:gd name="T101" fmla="*/ 114 h 1418"/>
                  <a:gd name="T102" fmla="*/ 567 w 1304"/>
                  <a:gd name="T103" fmla="*/ 114 h 1418"/>
                  <a:gd name="T104" fmla="*/ 567 w 1304"/>
                  <a:gd name="T105" fmla="*/ 57 h 1418"/>
                  <a:gd name="T106" fmla="*/ 737 w 1304"/>
                  <a:gd name="T107" fmla="*/ 57 h 1418"/>
                  <a:gd name="T108" fmla="*/ 737 w 1304"/>
                  <a:gd name="T109" fmla="*/ 170 h 1418"/>
                  <a:gd name="T110" fmla="*/ 794 w 1304"/>
                  <a:gd name="T111" fmla="*/ 170 h 1418"/>
                  <a:gd name="T112" fmla="*/ 794 w 1304"/>
                  <a:gd name="T113" fmla="*/ 227 h 1418"/>
                  <a:gd name="T114" fmla="*/ 850 w 1304"/>
                  <a:gd name="T115" fmla="*/ 227 h 1418"/>
                  <a:gd name="T116" fmla="*/ 850 w 1304"/>
                  <a:gd name="T117" fmla="*/ 284 h 1418"/>
                  <a:gd name="T118" fmla="*/ 1021 w 1304"/>
                  <a:gd name="T119" fmla="*/ 284 h 1418"/>
                  <a:gd name="T120" fmla="*/ 1021 w 1304"/>
                  <a:gd name="T121" fmla="*/ 0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04" h="1418">
                    <a:moveTo>
                      <a:pt x="1021" y="0"/>
                    </a:moveTo>
                    <a:lnTo>
                      <a:pt x="1077" y="0"/>
                    </a:lnTo>
                    <a:lnTo>
                      <a:pt x="1077" y="57"/>
                    </a:lnTo>
                    <a:lnTo>
                      <a:pt x="1191" y="57"/>
                    </a:lnTo>
                    <a:lnTo>
                      <a:pt x="1191" y="114"/>
                    </a:lnTo>
                    <a:lnTo>
                      <a:pt x="1247" y="114"/>
                    </a:lnTo>
                    <a:lnTo>
                      <a:pt x="1247" y="510"/>
                    </a:lnTo>
                    <a:lnTo>
                      <a:pt x="1304" y="510"/>
                    </a:lnTo>
                    <a:lnTo>
                      <a:pt x="1304" y="737"/>
                    </a:lnTo>
                    <a:lnTo>
                      <a:pt x="1247" y="737"/>
                    </a:lnTo>
                    <a:lnTo>
                      <a:pt x="1247" y="1134"/>
                    </a:lnTo>
                    <a:lnTo>
                      <a:pt x="1191" y="1134"/>
                    </a:lnTo>
                    <a:lnTo>
                      <a:pt x="1191" y="1304"/>
                    </a:lnTo>
                    <a:lnTo>
                      <a:pt x="1247" y="1304"/>
                    </a:lnTo>
                    <a:lnTo>
                      <a:pt x="1247" y="1418"/>
                    </a:lnTo>
                    <a:lnTo>
                      <a:pt x="1134" y="1418"/>
                    </a:lnTo>
                    <a:lnTo>
                      <a:pt x="1134" y="1361"/>
                    </a:lnTo>
                    <a:lnTo>
                      <a:pt x="1077" y="1361"/>
                    </a:lnTo>
                    <a:lnTo>
                      <a:pt x="1077" y="1304"/>
                    </a:lnTo>
                    <a:lnTo>
                      <a:pt x="1021" y="1304"/>
                    </a:lnTo>
                    <a:lnTo>
                      <a:pt x="1021" y="1134"/>
                    </a:lnTo>
                    <a:lnTo>
                      <a:pt x="907" y="1134"/>
                    </a:lnTo>
                    <a:lnTo>
                      <a:pt x="907" y="1077"/>
                    </a:lnTo>
                    <a:lnTo>
                      <a:pt x="850" y="1077"/>
                    </a:lnTo>
                    <a:lnTo>
                      <a:pt x="850" y="1021"/>
                    </a:lnTo>
                    <a:lnTo>
                      <a:pt x="794" y="1021"/>
                    </a:lnTo>
                    <a:lnTo>
                      <a:pt x="794" y="1077"/>
                    </a:lnTo>
                    <a:lnTo>
                      <a:pt x="680" y="1077"/>
                    </a:lnTo>
                    <a:lnTo>
                      <a:pt x="680" y="1021"/>
                    </a:lnTo>
                    <a:lnTo>
                      <a:pt x="624" y="1021"/>
                    </a:lnTo>
                    <a:lnTo>
                      <a:pt x="624" y="964"/>
                    </a:lnTo>
                    <a:lnTo>
                      <a:pt x="510" y="964"/>
                    </a:lnTo>
                    <a:lnTo>
                      <a:pt x="510" y="907"/>
                    </a:lnTo>
                    <a:lnTo>
                      <a:pt x="397" y="907"/>
                    </a:lnTo>
                    <a:lnTo>
                      <a:pt x="397" y="851"/>
                    </a:lnTo>
                    <a:lnTo>
                      <a:pt x="113" y="851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737"/>
                    </a:lnTo>
                    <a:lnTo>
                      <a:pt x="57" y="737"/>
                    </a:lnTo>
                    <a:lnTo>
                      <a:pt x="57" y="681"/>
                    </a:lnTo>
                    <a:lnTo>
                      <a:pt x="567" y="681"/>
                    </a:lnTo>
                    <a:lnTo>
                      <a:pt x="567" y="624"/>
                    </a:lnTo>
                    <a:lnTo>
                      <a:pt x="624" y="624"/>
                    </a:lnTo>
                    <a:lnTo>
                      <a:pt x="624" y="454"/>
                    </a:lnTo>
                    <a:lnTo>
                      <a:pt x="510" y="454"/>
                    </a:lnTo>
                    <a:lnTo>
                      <a:pt x="510" y="397"/>
                    </a:lnTo>
                    <a:lnTo>
                      <a:pt x="454" y="397"/>
                    </a:lnTo>
                    <a:lnTo>
                      <a:pt x="454" y="284"/>
                    </a:lnTo>
                    <a:lnTo>
                      <a:pt x="397" y="284"/>
                    </a:lnTo>
                    <a:lnTo>
                      <a:pt x="397" y="114"/>
                    </a:lnTo>
                    <a:lnTo>
                      <a:pt x="567" y="114"/>
                    </a:lnTo>
                    <a:lnTo>
                      <a:pt x="567" y="57"/>
                    </a:lnTo>
                    <a:lnTo>
                      <a:pt x="737" y="57"/>
                    </a:lnTo>
                    <a:lnTo>
                      <a:pt x="737" y="170"/>
                    </a:lnTo>
                    <a:lnTo>
                      <a:pt x="794" y="170"/>
                    </a:lnTo>
                    <a:lnTo>
                      <a:pt x="794" y="227"/>
                    </a:lnTo>
                    <a:lnTo>
                      <a:pt x="850" y="227"/>
                    </a:lnTo>
                    <a:lnTo>
                      <a:pt x="850" y="284"/>
                    </a:lnTo>
                    <a:lnTo>
                      <a:pt x="1021" y="284"/>
                    </a:lnTo>
                    <a:lnTo>
                      <a:pt x="1021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25" name="Freeform 21"/>
              <p:cNvSpPr>
                <a:spLocks/>
              </p:cNvSpPr>
              <p:nvPr/>
            </p:nvSpPr>
            <p:spPr bwMode="auto">
              <a:xfrm>
                <a:off x="6580188" y="2820988"/>
                <a:ext cx="900113" cy="809625"/>
              </a:xfrm>
              <a:custGeom>
                <a:avLst/>
                <a:gdLst>
                  <a:gd name="T0" fmla="*/ 0 w 567"/>
                  <a:gd name="T1" fmla="*/ 226 h 510"/>
                  <a:gd name="T2" fmla="*/ 114 w 567"/>
                  <a:gd name="T3" fmla="*/ 226 h 510"/>
                  <a:gd name="T4" fmla="*/ 114 w 567"/>
                  <a:gd name="T5" fmla="*/ 170 h 510"/>
                  <a:gd name="T6" fmla="*/ 341 w 567"/>
                  <a:gd name="T7" fmla="*/ 170 h 510"/>
                  <a:gd name="T8" fmla="*/ 341 w 567"/>
                  <a:gd name="T9" fmla="*/ 0 h 510"/>
                  <a:gd name="T10" fmla="*/ 454 w 567"/>
                  <a:gd name="T11" fmla="*/ 0 h 510"/>
                  <a:gd name="T12" fmla="*/ 454 w 567"/>
                  <a:gd name="T13" fmla="*/ 56 h 510"/>
                  <a:gd name="T14" fmla="*/ 511 w 567"/>
                  <a:gd name="T15" fmla="*/ 56 h 510"/>
                  <a:gd name="T16" fmla="*/ 511 w 567"/>
                  <a:gd name="T17" fmla="*/ 283 h 510"/>
                  <a:gd name="T18" fmla="*/ 567 w 567"/>
                  <a:gd name="T19" fmla="*/ 283 h 510"/>
                  <a:gd name="T20" fmla="*/ 567 w 567"/>
                  <a:gd name="T21" fmla="*/ 396 h 510"/>
                  <a:gd name="T22" fmla="*/ 511 w 567"/>
                  <a:gd name="T23" fmla="*/ 396 h 510"/>
                  <a:gd name="T24" fmla="*/ 511 w 567"/>
                  <a:gd name="T25" fmla="*/ 453 h 510"/>
                  <a:gd name="T26" fmla="*/ 454 w 567"/>
                  <a:gd name="T27" fmla="*/ 453 h 510"/>
                  <a:gd name="T28" fmla="*/ 454 w 567"/>
                  <a:gd name="T29" fmla="*/ 510 h 510"/>
                  <a:gd name="T30" fmla="*/ 227 w 567"/>
                  <a:gd name="T31" fmla="*/ 510 h 510"/>
                  <a:gd name="T32" fmla="*/ 227 w 567"/>
                  <a:gd name="T33" fmla="*/ 453 h 510"/>
                  <a:gd name="T34" fmla="*/ 57 w 567"/>
                  <a:gd name="T35" fmla="*/ 453 h 510"/>
                  <a:gd name="T36" fmla="*/ 57 w 567"/>
                  <a:gd name="T37" fmla="*/ 396 h 510"/>
                  <a:gd name="T38" fmla="*/ 0 w 567"/>
                  <a:gd name="T39" fmla="*/ 396 h 510"/>
                  <a:gd name="T40" fmla="*/ 0 w 567"/>
                  <a:gd name="T41" fmla="*/ 226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67" h="510">
                    <a:moveTo>
                      <a:pt x="0" y="226"/>
                    </a:moveTo>
                    <a:lnTo>
                      <a:pt x="114" y="226"/>
                    </a:lnTo>
                    <a:lnTo>
                      <a:pt x="114" y="170"/>
                    </a:lnTo>
                    <a:lnTo>
                      <a:pt x="341" y="170"/>
                    </a:lnTo>
                    <a:lnTo>
                      <a:pt x="341" y="0"/>
                    </a:lnTo>
                    <a:lnTo>
                      <a:pt x="454" y="0"/>
                    </a:lnTo>
                    <a:lnTo>
                      <a:pt x="454" y="56"/>
                    </a:lnTo>
                    <a:lnTo>
                      <a:pt x="511" y="56"/>
                    </a:lnTo>
                    <a:lnTo>
                      <a:pt x="511" y="283"/>
                    </a:lnTo>
                    <a:lnTo>
                      <a:pt x="567" y="283"/>
                    </a:lnTo>
                    <a:lnTo>
                      <a:pt x="567" y="396"/>
                    </a:lnTo>
                    <a:lnTo>
                      <a:pt x="511" y="396"/>
                    </a:lnTo>
                    <a:lnTo>
                      <a:pt x="511" y="453"/>
                    </a:lnTo>
                    <a:lnTo>
                      <a:pt x="454" y="453"/>
                    </a:lnTo>
                    <a:lnTo>
                      <a:pt x="454" y="510"/>
                    </a:lnTo>
                    <a:lnTo>
                      <a:pt x="227" y="510"/>
                    </a:lnTo>
                    <a:lnTo>
                      <a:pt x="227" y="453"/>
                    </a:lnTo>
                    <a:lnTo>
                      <a:pt x="57" y="453"/>
                    </a:lnTo>
                    <a:lnTo>
                      <a:pt x="57" y="396"/>
                    </a:lnTo>
                    <a:lnTo>
                      <a:pt x="0" y="396"/>
                    </a:lnTo>
                    <a:lnTo>
                      <a:pt x="0" y="22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27" name="Freeform 23"/>
              <p:cNvSpPr>
                <a:spLocks/>
              </p:cNvSpPr>
              <p:nvPr/>
            </p:nvSpPr>
            <p:spPr bwMode="auto">
              <a:xfrm>
                <a:off x="6491288" y="4800600"/>
                <a:ext cx="539750" cy="809625"/>
              </a:xfrm>
              <a:custGeom>
                <a:avLst/>
                <a:gdLst>
                  <a:gd name="T0" fmla="*/ 56 w 340"/>
                  <a:gd name="T1" fmla="*/ 510 h 510"/>
                  <a:gd name="T2" fmla="*/ 227 w 340"/>
                  <a:gd name="T3" fmla="*/ 510 h 510"/>
                  <a:gd name="T4" fmla="*/ 227 w 340"/>
                  <a:gd name="T5" fmla="*/ 340 h 510"/>
                  <a:gd name="T6" fmla="*/ 340 w 340"/>
                  <a:gd name="T7" fmla="*/ 340 h 510"/>
                  <a:gd name="T8" fmla="*/ 340 w 340"/>
                  <a:gd name="T9" fmla="*/ 170 h 510"/>
                  <a:gd name="T10" fmla="*/ 283 w 340"/>
                  <a:gd name="T11" fmla="*/ 170 h 510"/>
                  <a:gd name="T12" fmla="*/ 283 w 340"/>
                  <a:gd name="T13" fmla="*/ 113 h 510"/>
                  <a:gd name="T14" fmla="*/ 227 w 340"/>
                  <a:gd name="T15" fmla="*/ 113 h 510"/>
                  <a:gd name="T16" fmla="*/ 227 w 340"/>
                  <a:gd name="T17" fmla="*/ 0 h 510"/>
                  <a:gd name="T18" fmla="*/ 56 w 340"/>
                  <a:gd name="T19" fmla="*/ 0 h 510"/>
                  <a:gd name="T20" fmla="*/ 56 w 340"/>
                  <a:gd name="T21" fmla="*/ 340 h 510"/>
                  <a:gd name="T22" fmla="*/ 0 w 340"/>
                  <a:gd name="T23" fmla="*/ 340 h 510"/>
                  <a:gd name="T24" fmla="*/ 0 w 340"/>
                  <a:gd name="T25" fmla="*/ 397 h 510"/>
                  <a:gd name="T26" fmla="*/ 56 w 340"/>
                  <a:gd name="T27" fmla="*/ 397 h 510"/>
                  <a:gd name="T28" fmla="*/ 56 w 340"/>
                  <a:gd name="T29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510">
                    <a:moveTo>
                      <a:pt x="56" y="510"/>
                    </a:moveTo>
                    <a:lnTo>
                      <a:pt x="227" y="510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170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56" y="0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56" y="397"/>
                    </a:lnTo>
                    <a:lnTo>
                      <a:pt x="56" y="51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28" name="Freeform 24"/>
              <p:cNvSpPr>
                <a:spLocks/>
              </p:cNvSpPr>
              <p:nvPr/>
            </p:nvSpPr>
            <p:spPr bwMode="auto">
              <a:xfrm>
                <a:off x="6491288" y="5070475"/>
                <a:ext cx="989013" cy="1169988"/>
              </a:xfrm>
              <a:custGeom>
                <a:avLst/>
                <a:gdLst>
                  <a:gd name="T0" fmla="*/ 56 w 623"/>
                  <a:gd name="T1" fmla="*/ 737 h 737"/>
                  <a:gd name="T2" fmla="*/ 453 w 623"/>
                  <a:gd name="T3" fmla="*/ 737 h 737"/>
                  <a:gd name="T4" fmla="*/ 453 w 623"/>
                  <a:gd name="T5" fmla="*/ 681 h 737"/>
                  <a:gd name="T6" fmla="*/ 623 w 623"/>
                  <a:gd name="T7" fmla="*/ 681 h 737"/>
                  <a:gd name="T8" fmla="*/ 623 w 623"/>
                  <a:gd name="T9" fmla="*/ 170 h 737"/>
                  <a:gd name="T10" fmla="*/ 567 w 623"/>
                  <a:gd name="T11" fmla="*/ 170 h 737"/>
                  <a:gd name="T12" fmla="*/ 567 w 623"/>
                  <a:gd name="T13" fmla="*/ 0 h 737"/>
                  <a:gd name="T14" fmla="*/ 340 w 623"/>
                  <a:gd name="T15" fmla="*/ 0 h 737"/>
                  <a:gd name="T16" fmla="*/ 340 w 623"/>
                  <a:gd name="T17" fmla="*/ 170 h 737"/>
                  <a:gd name="T18" fmla="*/ 227 w 623"/>
                  <a:gd name="T19" fmla="*/ 170 h 737"/>
                  <a:gd name="T20" fmla="*/ 227 w 623"/>
                  <a:gd name="T21" fmla="*/ 340 h 737"/>
                  <a:gd name="T22" fmla="*/ 56 w 623"/>
                  <a:gd name="T23" fmla="*/ 340 h 737"/>
                  <a:gd name="T24" fmla="*/ 56 w 623"/>
                  <a:gd name="T25" fmla="*/ 397 h 737"/>
                  <a:gd name="T26" fmla="*/ 0 w 623"/>
                  <a:gd name="T27" fmla="*/ 397 h 737"/>
                  <a:gd name="T28" fmla="*/ 0 w 623"/>
                  <a:gd name="T29" fmla="*/ 454 h 737"/>
                  <a:gd name="T30" fmla="*/ 56 w 623"/>
                  <a:gd name="T31" fmla="*/ 454 h 737"/>
                  <a:gd name="T32" fmla="*/ 56 w 623"/>
                  <a:gd name="T33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3" h="737">
                    <a:moveTo>
                      <a:pt x="56" y="737"/>
                    </a:moveTo>
                    <a:lnTo>
                      <a:pt x="453" y="737"/>
                    </a:lnTo>
                    <a:lnTo>
                      <a:pt x="453" y="681"/>
                    </a:lnTo>
                    <a:lnTo>
                      <a:pt x="623" y="681"/>
                    </a:lnTo>
                    <a:lnTo>
                      <a:pt x="623" y="170"/>
                    </a:lnTo>
                    <a:lnTo>
                      <a:pt x="567" y="170"/>
                    </a:lnTo>
                    <a:lnTo>
                      <a:pt x="567" y="0"/>
                    </a:lnTo>
                    <a:lnTo>
                      <a:pt x="340" y="0"/>
                    </a:lnTo>
                    <a:lnTo>
                      <a:pt x="340" y="170"/>
                    </a:lnTo>
                    <a:lnTo>
                      <a:pt x="227" y="170"/>
                    </a:lnTo>
                    <a:lnTo>
                      <a:pt x="227" y="340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454"/>
                    </a:lnTo>
                    <a:lnTo>
                      <a:pt x="56" y="454"/>
                    </a:lnTo>
                    <a:lnTo>
                      <a:pt x="56" y="73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29" name="Freeform 25"/>
              <p:cNvSpPr>
                <a:spLocks/>
              </p:cNvSpPr>
              <p:nvPr/>
            </p:nvSpPr>
            <p:spPr bwMode="auto">
              <a:xfrm>
                <a:off x="6491288" y="3540125"/>
                <a:ext cx="809625" cy="1260475"/>
              </a:xfrm>
              <a:custGeom>
                <a:avLst/>
                <a:gdLst>
                  <a:gd name="T0" fmla="*/ 510 w 510"/>
                  <a:gd name="T1" fmla="*/ 57 h 794"/>
                  <a:gd name="T2" fmla="*/ 283 w 510"/>
                  <a:gd name="T3" fmla="*/ 57 h 794"/>
                  <a:gd name="T4" fmla="*/ 283 w 510"/>
                  <a:gd name="T5" fmla="*/ 0 h 794"/>
                  <a:gd name="T6" fmla="*/ 113 w 510"/>
                  <a:gd name="T7" fmla="*/ 0 h 794"/>
                  <a:gd name="T8" fmla="*/ 113 w 510"/>
                  <a:gd name="T9" fmla="*/ 170 h 794"/>
                  <a:gd name="T10" fmla="*/ 56 w 510"/>
                  <a:gd name="T11" fmla="*/ 170 h 794"/>
                  <a:gd name="T12" fmla="*/ 56 w 510"/>
                  <a:gd name="T13" fmla="*/ 567 h 794"/>
                  <a:gd name="T14" fmla="*/ 0 w 510"/>
                  <a:gd name="T15" fmla="*/ 567 h 794"/>
                  <a:gd name="T16" fmla="*/ 0 w 510"/>
                  <a:gd name="T17" fmla="*/ 737 h 794"/>
                  <a:gd name="T18" fmla="*/ 56 w 510"/>
                  <a:gd name="T19" fmla="*/ 737 h 794"/>
                  <a:gd name="T20" fmla="*/ 56 w 510"/>
                  <a:gd name="T21" fmla="*/ 794 h 794"/>
                  <a:gd name="T22" fmla="*/ 340 w 510"/>
                  <a:gd name="T23" fmla="*/ 794 h 794"/>
                  <a:gd name="T24" fmla="*/ 340 w 510"/>
                  <a:gd name="T25" fmla="*/ 170 h 794"/>
                  <a:gd name="T26" fmla="*/ 397 w 510"/>
                  <a:gd name="T27" fmla="*/ 170 h 794"/>
                  <a:gd name="T28" fmla="*/ 397 w 510"/>
                  <a:gd name="T29" fmla="*/ 114 h 794"/>
                  <a:gd name="T30" fmla="*/ 510 w 510"/>
                  <a:gd name="T31" fmla="*/ 114 h 794"/>
                  <a:gd name="T32" fmla="*/ 510 w 510"/>
                  <a:gd name="T33" fmla="*/ 5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0" h="794">
                    <a:moveTo>
                      <a:pt x="510" y="57"/>
                    </a:moveTo>
                    <a:lnTo>
                      <a:pt x="283" y="57"/>
                    </a:lnTo>
                    <a:lnTo>
                      <a:pt x="283" y="0"/>
                    </a:lnTo>
                    <a:lnTo>
                      <a:pt x="113" y="0"/>
                    </a:lnTo>
                    <a:lnTo>
                      <a:pt x="113" y="170"/>
                    </a:lnTo>
                    <a:lnTo>
                      <a:pt x="56" y="170"/>
                    </a:lnTo>
                    <a:lnTo>
                      <a:pt x="56" y="567"/>
                    </a:lnTo>
                    <a:lnTo>
                      <a:pt x="0" y="567"/>
                    </a:lnTo>
                    <a:lnTo>
                      <a:pt x="0" y="737"/>
                    </a:lnTo>
                    <a:lnTo>
                      <a:pt x="56" y="737"/>
                    </a:lnTo>
                    <a:lnTo>
                      <a:pt x="56" y="794"/>
                    </a:lnTo>
                    <a:lnTo>
                      <a:pt x="340" y="794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114"/>
                    </a:lnTo>
                    <a:lnTo>
                      <a:pt x="510" y="114"/>
                    </a:lnTo>
                    <a:lnTo>
                      <a:pt x="510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30" name="Freeform 26"/>
              <p:cNvSpPr>
                <a:spLocks/>
              </p:cNvSpPr>
              <p:nvPr/>
            </p:nvSpPr>
            <p:spPr bwMode="auto">
              <a:xfrm>
                <a:off x="7031038" y="3721100"/>
                <a:ext cx="630238" cy="989013"/>
              </a:xfrm>
              <a:custGeom>
                <a:avLst/>
                <a:gdLst>
                  <a:gd name="T0" fmla="*/ 0 w 397"/>
                  <a:gd name="T1" fmla="*/ 567 h 623"/>
                  <a:gd name="T2" fmla="*/ 0 w 397"/>
                  <a:gd name="T3" fmla="*/ 56 h 623"/>
                  <a:gd name="T4" fmla="*/ 57 w 397"/>
                  <a:gd name="T5" fmla="*/ 56 h 623"/>
                  <a:gd name="T6" fmla="*/ 57 w 397"/>
                  <a:gd name="T7" fmla="*/ 0 h 623"/>
                  <a:gd name="T8" fmla="*/ 397 w 397"/>
                  <a:gd name="T9" fmla="*/ 0 h 623"/>
                  <a:gd name="T10" fmla="*/ 397 w 397"/>
                  <a:gd name="T11" fmla="*/ 567 h 623"/>
                  <a:gd name="T12" fmla="*/ 340 w 397"/>
                  <a:gd name="T13" fmla="*/ 567 h 623"/>
                  <a:gd name="T14" fmla="*/ 340 w 397"/>
                  <a:gd name="T15" fmla="*/ 623 h 623"/>
                  <a:gd name="T16" fmla="*/ 283 w 397"/>
                  <a:gd name="T17" fmla="*/ 623 h 623"/>
                  <a:gd name="T18" fmla="*/ 283 w 397"/>
                  <a:gd name="T19" fmla="*/ 453 h 623"/>
                  <a:gd name="T20" fmla="*/ 170 w 397"/>
                  <a:gd name="T21" fmla="*/ 453 h 623"/>
                  <a:gd name="T22" fmla="*/ 170 w 397"/>
                  <a:gd name="T23" fmla="*/ 510 h 623"/>
                  <a:gd name="T24" fmla="*/ 57 w 397"/>
                  <a:gd name="T25" fmla="*/ 510 h 623"/>
                  <a:gd name="T26" fmla="*/ 57 w 397"/>
                  <a:gd name="T27" fmla="*/ 567 h 623"/>
                  <a:gd name="T28" fmla="*/ 0 w 397"/>
                  <a:gd name="T29" fmla="*/ 567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623">
                    <a:moveTo>
                      <a:pt x="0" y="567"/>
                    </a:move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397" y="0"/>
                    </a:lnTo>
                    <a:lnTo>
                      <a:pt x="397" y="567"/>
                    </a:lnTo>
                    <a:lnTo>
                      <a:pt x="340" y="567"/>
                    </a:lnTo>
                    <a:lnTo>
                      <a:pt x="340" y="623"/>
                    </a:lnTo>
                    <a:lnTo>
                      <a:pt x="283" y="623"/>
                    </a:lnTo>
                    <a:lnTo>
                      <a:pt x="283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57" y="510"/>
                    </a:lnTo>
                    <a:lnTo>
                      <a:pt x="57" y="567"/>
                    </a:lnTo>
                    <a:lnTo>
                      <a:pt x="0" y="56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33" name="Freeform 29"/>
              <p:cNvSpPr>
                <a:spLocks/>
              </p:cNvSpPr>
              <p:nvPr/>
            </p:nvSpPr>
            <p:spPr bwMode="auto">
              <a:xfrm>
                <a:off x="7300913" y="2730500"/>
                <a:ext cx="720725" cy="1709738"/>
              </a:xfrm>
              <a:custGeom>
                <a:avLst/>
                <a:gdLst>
                  <a:gd name="T0" fmla="*/ 340 w 454"/>
                  <a:gd name="T1" fmla="*/ 0 h 1077"/>
                  <a:gd name="T2" fmla="*/ 340 w 454"/>
                  <a:gd name="T3" fmla="*/ 340 h 1077"/>
                  <a:gd name="T4" fmla="*/ 397 w 454"/>
                  <a:gd name="T5" fmla="*/ 340 h 1077"/>
                  <a:gd name="T6" fmla="*/ 397 w 454"/>
                  <a:gd name="T7" fmla="*/ 680 h 1077"/>
                  <a:gd name="T8" fmla="*/ 454 w 454"/>
                  <a:gd name="T9" fmla="*/ 680 h 1077"/>
                  <a:gd name="T10" fmla="*/ 454 w 454"/>
                  <a:gd name="T11" fmla="*/ 850 h 1077"/>
                  <a:gd name="T12" fmla="*/ 397 w 454"/>
                  <a:gd name="T13" fmla="*/ 850 h 1077"/>
                  <a:gd name="T14" fmla="*/ 397 w 454"/>
                  <a:gd name="T15" fmla="*/ 1077 h 1077"/>
                  <a:gd name="T16" fmla="*/ 284 w 454"/>
                  <a:gd name="T17" fmla="*/ 1077 h 1077"/>
                  <a:gd name="T18" fmla="*/ 284 w 454"/>
                  <a:gd name="T19" fmla="*/ 1020 h 1077"/>
                  <a:gd name="T20" fmla="*/ 227 w 454"/>
                  <a:gd name="T21" fmla="*/ 1020 h 1077"/>
                  <a:gd name="T22" fmla="*/ 227 w 454"/>
                  <a:gd name="T23" fmla="*/ 624 h 1077"/>
                  <a:gd name="T24" fmla="*/ 0 w 454"/>
                  <a:gd name="T25" fmla="*/ 624 h 1077"/>
                  <a:gd name="T26" fmla="*/ 0 w 454"/>
                  <a:gd name="T27" fmla="*/ 510 h 1077"/>
                  <a:gd name="T28" fmla="*/ 57 w 454"/>
                  <a:gd name="T29" fmla="*/ 510 h 1077"/>
                  <a:gd name="T30" fmla="*/ 57 w 454"/>
                  <a:gd name="T31" fmla="*/ 453 h 1077"/>
                  <a:gd name="T32" fmla="*/ 113 w 454"/>
                  <a:gd name="T33" fmla="*/ 453 h 1077"/>
                  <a:gd name="T34" fmla="*/ 113 w 454"/>
                  <a:gd name="T35" fmla="*/ 340 h 1077"/>
                  <a:gd name="T36" fmla="*/ 57 w 454"/>
                  <a:gd name="T37" fmla="*/ 340 h 1077"/>
                  <a:gd name="T38" fmla="*/ 57 w 454"/>
                  <a:gd name="T39" fmla="*/ 113 h 1077"/>
                  <a:gd name="T40" fmla="*/ 170 w 454"/>
                  <a:gd name="T41" fmla="*/ 113 h 1077"/>
                  <a:gd name="T42" fmla="*/ 170 w 454"/>
                  <a:gd name="T43" fmla="*/ 57 h 1077"/>
                  <a:gd name="T44" fmla="*/ 227 w 454"/>
                  <a:gd name="T45" fmla="*/ 57 h 1077"/>
                  <a:gd name="T46" fmla="*/ 227 w 454"/>
                  <a:gd name="T47" fmla="*/ 0 h 1077"/>
                  <a:gd name="T48" fmla="*/ 340 w 454"/>
                  <a:gd name="T49" fmla="*/ 0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4" h="1077">
                    <a:moveTo>
                      <a:pt x="340" y="0"/>
                    </a:move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680"/>
                    </a:lnTo>
                    <a:lnTo>
                      <a:pt x="454" y="680"/>
                    </a:lnTo>
                    <a:lnTo>
                      <a:pt x="454" y="850"/>
                    </a:lnTo>
                    <a:lnTo>
                      <a:pt x="397" y="850"/>
                    </a:lnTo>
                    <a:lnTo>
                      <a:pt x="397" y="1077"/>
                    </a:lnTo>
                    <a:lnTo>
                      <a:pt x="284" y="1077"/>
                    </a:lnTo>
                    <a:lnTo>
                      <a:pt x="284" y="1020"/>
                    </a:lnTo>
                    <a:lnTo>
                      <a:pt x="227" y="1020"/>
                    </a:lnTo>
                    <a:lnTo>
                      <a:pt x="227" y="624"/>
                    </a:lnTo>
                    <a:lnTo>
                      <a:pt x="0" y="624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453"/>
                    </a:lnTo>
                    <a:lnTo>
                      <a:pt x="113" y="453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57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34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35" name="Freeform 31"/>
              <p:cNvSpPr>
                <a:spLocks/>
              </p:cNvSpPr>
              <p:nvPr/>
            </p:nvSpPr>
            <p:spPr bwMode="auto">
              <a:xfrm>
                <a:off x="6851650" y="4349750"/>
                <a:ext cx="1709738" cy="2160588"/>
              </a:xfrm>
              <a:custGeom>
                <a:avLst/>
                <a:gdLst>
                  <a:gd name="T0" fmla="*/ 396 w 1077"/>
                  <a:gd name="T1" fmla="*/ 1135 h 1361"/>
                  <a:gd name="T2" fmla="*/ 396 w 1077"/>
                  <a:gd name="T3" fmla="*/ 624 h 1361"/>
                  <a:gd name="T4" fmla="*/ 340 w 1077"/>
                  <a:gd name="T5" fmla="*/ 624 h 1361"/>
                  <a:gd name="T6" fmla="*/ 340 w 1077"/>
                  <a:gd name="T7" fmla="*/ 454 h 1361"/>
                  <a:gd name="T8" fmla="*/ 56 w 1077"/>
                  <a:gd name="T9" fmla="*/ 454 h 1361"/>
                  <a:gd name="T10" fmla="*/ 56 w 1077"/>
                  <a:gd name="T11" fmla="*/ 397 h 1361"/>
                  <a:gd name="T12" fmla="*/ 0 w 1077"/>
                  <a:gd name="T13" fmla="*/ 397 h 1361"/>
                  <a:gd name="T14" fmla="*/ 0 w 1077"/>
                  <a:gd name="T15" fmla="*/ 284 h 1361"/>
                  <a:gd name="T16" fmla="*/ 113 w 1077"/>
                  <a:gd name="T17" fmla="*/ 284 h 1361"/>
                  <a:gd name="T18" fmla="*/ 113 w 1077"/>
                  <a:gd name="T19" fmla="*/ 171 h 1361"/>
                  <a:gd name="T20" fmla="*/ 170 w 1077"/>
                  <a:gd name="T21" fmla="*/ 171 h 1361"/>
                  <a:gd name="T22" fmla="*/ 170 w 1077"/>
                  <a:gd name="T23" fmla="*/ 114 h 1361"/>
                  <a:gd name="T24" fmla="*/ 283 w 1077"/>
                  <a:gd name="T25" fmla="*/ 114 h 1361"/>
                  <a:gd name="T26" fmla="*/ 283 w 1077"/>
                  <a:gd name="T27" fmla="*/ 57 h 1361"/>
                  <a:gd name="T28" fmla="*/ 396 w 1077"/>
                  <a:gd name="T29" fmla="*/ 57 h 1361"/>
                  <a:gd name="T30" fmla="*/ 396 w 1077"/>
                  <a:gd name="T31" fmla="*/ 227 h 1361"/>
                  <a:gd name="T32" fmla="*/ 453 w 1077"/>
                  <a:gd name="T33" fmla="*/ 227 h 1361"/>
                  <a:gd name="T34" fmla="*/ 453 w 1077"/>
                  <a:gd name="T35" fmla="*/ 171 h 1361"/>
                  <a:gd name="T36" fmla="*/ 510 w 1077"/>
                  <a:gd name="T37" fmla="*/ 171 h 1361"/>
                  <a:gd name="T38" fmla="*/ 510 w 1077"/>
                  <a:gd name="T39" fmla="*/ 0 h 1361"/>
                  <a:gd name="T40" fmla="*/ 567 w 1077"/>
                  <a:gd name="T41" fmla="*/ 0 h 1361"/>
                  <a:gd name="T42" fmla="*/ 567 w 1077"/>
                  <a:gd name="T43" fmla="*/ 57 h 1361"/>
                  <a:gd name="T44" fmla="*/ 737 w 1077"/>
                  <a:gd name="T45" fmla="*/ 57 h 1361"/>
                  <a:gd name="T46" fmla="*/ 737 w 1077"/>
                  <a:gd name="T47" fmla="*/ 397 h 1361"/>
                  <a:gd name="T48" fmla="*/ 793 w 1077"/>
                  <a:gd name="T49" fmla="*/ 397 h 1361"/>
                  <a:gd name="T50" fmla="*/ 793 w 1077"/>
                  <a:gd name="T51" fmla="*/ 511 h 1361"/>
                  <a:gd name="T52" fmla="*/ 850 w 1077"/>
                  <a:gd name="T53" fmla="*/ 511 h 1361"/>
                  <a:gd name="T54" fmla="*/ 850 w 1077"/>
                  <a:gd name="T55" fmla="*/ 624 h 1361"/>
                  <a:gd name="T56" fmla="*/ 793 w 1077"/>
                  <a:gd name="T57" fmla="*/ 624 h 1361"/>
                  <a:gd name="T58" fmla="*/ 793 w 1077"/>
                  <a:gd name="T59" fmla="*/ 681 h 1361"/>
                  <a:gd name="T60" fmla="*/ 907 w 1077"/>
                  <a:gd name="T61" fmla="*/ 681 h 1361"/>
                  <a:gd name="T62" fmla="*/ 907 w 1077"/>
                  <a:gd name="T63" fmla="*/ 738 h 1361"/>
                  <a:gd name="T64" fmla="*/ 963 w 1077"/>
                  <a:gd name="T65" fmla="*/ 738 h 1361"/>
                  <a:gd name="T66" fmla="*/ 963 w 1077"/>
                  <a:gd name="T67" fmla="*/ 794 h 1361"/>
                  <a:gd name="T68" fmla="*/ 1020 w 1077"/>
                  <a:gd name="T69" fmla="*/ 794 h 1361"/>
                  <a:gd name="T70" fmla="*/ 1020 w 1077"/>
                  <a:gd name="T71" fmla="*/ 851 h 1361"/>
                  <a:gd name="T72" fmla="*/ 1077 w 1077"/>
                  <a:gd name="T73" fmla="*/ 851 h 1361"/>
                  <a:gd name="T74" fmla="*/ 1077 w 1077"/>
                  <a:gd name="T75" fmla="*/ 964 h 1361"/>
                  <a:gd name="T76" fmla="*/ 963 w 1077"/>
                  <a:gd name="T77" fmla="*/ 964 h 1361"/>
                  <a:gd name="T78" fmla="*/ 963 w 1077"/>
                  <a:gd name="T79" fmla="*/ 1021 h 1361"/>
                  <a:gd name="T80" fmla="*/ 907 w 1077"/>
                  <a:gd name="T81" fmla="*/ 1021 h 1361"/>
                  <a:gd name="T82" fmla="*/ 907 w 1077"/>
                  <a:gd name="T83" fmla="*/ 1135 h 1361"/>
                  <a:gd name="T84" fmla="*/ 850 w 1077"/>
                  <a:gd name="T85" fmla="*/ 1135 h 1361"/>
                  <a:gd name="T86" fmla="*/ 850 w 1077"/>
                  <a:gd name="T87" fmla="*/ 1361 h 1361"/>
                  <a:gd name="T88" fmla="*/ 737 w 1077"/>
                  <a:gd name="T89" fmla="*/ 1361 h 1361"/>
                  <a:gd name="T90" fmla="*/ 737 w 1077"/>
                  <a:gd name="T91" fmla="*/ 1191 h 1361"/>
                  <a:gd name="T92" fmla="*/ 510 w 1077"/>
                  <a:gd name="T93" fmla="*/ 1191 h 1361"/>
                  <a:gd name="T94" fmla="*/ 510 w 1077"/>
                  <a:gd name="T95" fmla="*/ 1135 h 1361"/>
                  <a:gd name="T96" fmla="*/ 396 w 1077"/>
                  <a:gd name="T97" fmla="*/ 1135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77" h="1361">
                    <a:moveTo>
                      <a:pt x="396" y="1135"/>
                    </a:moveTo>
                    <a:lnTo>
                      <a:pt x="396" y="624"/>
                    </a:lnTo>
                    <a:lnTo>
                      <a:pt x="340" y="624"/>
                    </a:lnTo>
                    <a:lnTo>
                      <a:pt x="340" y="454"/>
                    </a:lnTo>
                    <a:lnTo>
                      <a:pt x="56" y="454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284"/>
                    </a:lnTo>
                    <a:lnTo>
                      <a:pt x="113" y="284"/>
                    </a:lnTo>
                    <a:lnTo>
                      <a:pt x="113" y="171"/>
                    </a:lnTo>
                    <a:lnTo>
                      <a:pt x="170" y="171"/>
                    </a:lnTo>
                    <a:lnTo>
                      <a:pt x="170" y="114"/>
                    </a:lnTo>
                    <a:lnTo>
                      <a:pt x="283" y="114"/>
                    </a:lnTo>
                    <a:lnTo>
                      <a:pt x="283" y="57"/>
                    </a:lnTo>
                    <a:lnTo>
                      <a:pt x="396" y="57"/>
                    </a:lnTo>
                    <a:lnTo>
                      <a:pt x="396" y="227"/>
                    </a:lnTo>
                    <a:lnTo>
                      <a:pt x="453" y="227"/>
                    </a:lnTo>
                    <a:lnTo>
                      <a:pt x="453" y="171"/>
                    </a:lnTo>
                    <a:lnTo>
                      <a:pt x="510" y="171"/>
                    </a:lnTo>
                    <a:lnTo>
                      <a:pt x="510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737" y="57"/>
                    </a:lnTo>
                    <a:lnTo>
                      <a:pt x="737" y="397"/>
                    </a:lnTo>
                    <a:lnTo>
                      <a:pt x="793" y="397"/>
                    </a:lnTo>
                    <a:lnTo>
                      <a:pt x="793" y="511"/>
                    </a:lnTo>
                    <a:lnTo>
                      <a:pt x="850" y="511"/>
                    </a:lnTo>
                    <a:lnTo>
                      <a:pt x="850" y="624"/>
                    </a:lnTo>
                    <a:lnTo>
                      <a:pt x="793" y="624"/>
                    </a:lnTo>
                    <a:lnTo>
                      <a:pt x="793" y="681"/>
                    </a:lnTo>
                    <a:lnTo>
                      <a:pt x="907" y="681"/>
                    </a:lnTo>
                    <a:lnTo>
                      <a:pt x="907" y="738"/>
                    </a:lnTo>
                    <a:lnTo>
                      <a:pt x="963" y="738"/>
                    </a:lnTo>
                    <a:lnTo>
                      <a:pt x="963" y="794"/>
                    </a:lnTo>
                    <a:lnTo>
                      <a:pt x="1020" y="794"/>
                    </a:lnTo>
                    <a:lnTo>
                      <a:pt x="1020" y="851"/>
                    </a:lnTo>
                    <a:lnTo>
                      <a:pt x="1077" y="851"/>
                    </a:lnTo>
                    <a:lnTo>
                      <a:pt x="1077" y="964"/>
                    </a:lnTo>
                    <a:lnTo>
                      <a:pt x="963" y="964"/>
                    </a:lnTo>
                    <a:lnTo>
                      <a:pt x="963" y="1021"/>
                    </a:lnTo>
                    <a:lnTo>
                      <a:pt x="907" y="1021"/>
                    </a:lnTo>
                    <a:lnTo>
                      <a:pt x="907" y="1135"/>
                    </a:lnTo>
                    <a:lnTo>
                      <a:pt x="850" y="1135"/>
                    </a:lnTo>
                    <a:lnTo>
                      <a:pt x="850" y="1361"/>
                    </a:lnTo>
                    <a:lnTo>
                      <a:pt x="737" y="1361"/>
                    </a:lnTo>
                    <a:lnTo>
                      <a:pt x="737" y="1191"/>
                    </a:lnTo>
                    <a:lnTo>
                      <a:pt x="510" y="1191"/>
                    </a:lnTo>
                    <a:lnTo>
                      <a:pt x="510" y="1135"/>
                    </a:lnTo>
                    <a:lnTo>
                      <a:pt x="396" y="113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43" name="Freeform 39"/>
              <p:cNvSpPr>
                <a:spLocks/>
              </p:cNvSpPr>
              <p:nvPr/>
            </p:nvSpPr>
            <p:spPr bwMode="auto">
              <a:xfrm>
                <a:off x="9821863" y="9210675"/>
                <a:ext cx="269875" cy="90488"/>
              </a:xfrm>
              <a:custGeom>
                <a:avLst/>
                <a:gdLst>
                  <a:gd name="T0" fmla="*/ 0 w 170"/>
                  <a:gd name="T1" fmla="*/ 0 h 57"/>
                  <a:gd name="T2" fmla="*/ 113 w 170"/>
                  <a:gd name="T3" fmla="*/ 0 h 57"/>
                  <a:gd name="T4" fmla="*/ 170 w 170"/>
                  <a:gd name="T5" fmla="*/ 0 h 57"/>
                  <a:gd name="T6" fmla="*/ 170 w 170"/>
                  <a:gd name="T7" fmla="*/ 57 h 57"/>
                  <a:gd name="T8" fmla="*/ 0 w 170"/>
                  <a:gd name="T9" fmla="*/ 57 h 57"/>
                  <a:gd name="T10" fmla="*/ 0 w 170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0" h="57">
                    <a:moveTo>
                      <a:pt x="0" y="0"/>
                    </a:moveTo>
                    <a:lnTo>
                      <a:pt x="113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44" name="Freeform 40"/>
              <p:cNvSpPr>
                <a:spLocks/>
              </p:cNvSpPr>
              <p:nvPr/>
            </p:nvSpPr>
            <p:spPr bwMode="auto">
              <a:xfrm>
                <a:off x="9821863" y="8040688"/>
                <a:ext cx="989013" cy="1169988"/>
              </a:xfrm>
              <a:custGeom>
                <a:avLst/>
                <a:gdLst>
                  <a:gd name="T0" fmla="*/ 623 w 623"/>
                  <a:gd name="T1" fmla="*/ 737 h 737"/>
                  <a:gd name="T2" fmla="*/ 623 w 623"/>
                  <a:gd name="T3" fmla="*/ 511 h 737"/>
                  <a:gd name="T4" fmla="*/ 453 w 623"/>
                  <a:gd name="T5" fmla="*/ 511 h 737"/>
                  <a:gd name="T6" fmla="*/ 453 w 623"/>
                  <a:gd name="T7" fmla="*/ 397 h 737"/>
                  <a:gd name="T8" fmla="*/ 397 w 623"/>
                  <a:gd name="T9" fmla="*/ 397 h 737"/>
                  <a:gd name="T10" fmla="*/ 397 w 623"/>
                  <a:gd name="T11" fmla="*/ 227 h 737"/>
                  <a:gd name="T12" fmla="*/ 453 w 623"/>
                  <a:gd name="T13" fmla="*/ 227 h 737"/>
                  <a:gd name="T14" fmla="*/ 453 w 623"/>
                  <a:gd name="T15" fmla="*/ 57 h 737"/>
                  <a:gd name="T16" fmla="*/ 397 w 623"/>
                  <a:gd name="T17" fmla="*/ 57 h 737"/>
                  <a:gd name="T18" fmla="*/ 397 w 623"/>
                  <a:gd name="T19" fmla="*/ 0 h 737"/>
                  <a:gd name="T20" fmla="*/ 170 w 623"/>
                  <a:gd name="T21" fmla="*/ 0 h 737"/>
                  <a:gd name="T22" fmla="*/ 170 w 623"/>
                  <a:gd name="T23" fmla="*/ 57 h 737"/>
                  <a:gd name="T24" fmla="*/ 113 w 623"/>
                  <a:gd name="T25" fmla="*/ 57 h 737"/>
                  <a:gd name="T26" fmla="*/ 113 w 623"/>
                  <a:gd name="T27" fmla="*/ 114 h 737"/>
                  <a:gd name="T28" fmla="*/ 56 w 623"/>
                  <a:gd name="T29" fmla="*/ 114 h 737"/>
                  <a:gd name="T30" fmla="*/ 56 w 623"/>
                  <a:gd name="T31" fmla="*/ 397 h 737"/>
                  <a:gd name="T32" fmla="*/ 113 w 623"/>
                  <a:gd name="T33" fmla="*/ 454 h 737"/>
                  <a:gd name="T34" fmla="*/ 0 w 623"/>
                  <a:gd name="T35" fmla="*/ 454 h 737"/>
                  <a:gd name="T36" fmla="*/ 0 w 623"/>
                  <a:gd name="T37" fmla="*/ 681 h 737"/>
                  <a:gd name="T38" fmla="*/ 170 w 623"/>
                  <a:gd name="T39" fmla="*/ 681 h 737"/>
                  <a:gd name="T40" fmla="*/ 170 w 623"/>
                  <a:gd name="T41" fmla="*/ 737 h 737"/>
                  <a:gd name="T42" fmla="*/ 453 w 623"/>
                  <a:gd name="T43" fmla="*/ 737 h 737"/>
                  <a:gd name="T44" fmla="*/ 453 w 623"/>
                  <a:gd name="T45" fmla="*/ 681 h 737"/>
                  <a:gd name="T46" fmla="*/ 510 w 623"/>
                  <a:gd name="T47" fmla="*/ 681 h 737"/>
                  <a:gd name="T48" fmla="*/ 510 w 623"/>
                  <a:gd name="T49" fmla="*/ 737 h 737"/>
                  <a:gd name="T50" fmla="*/ 623 w 623"/>
                  <a:gd name="T51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23" h="737">
                    <a:moveTo>
                      <a:pt x="623" y="737"/>
                    </a:moveTo>
                    <a:lnTo>
                      <a:pt x="623" y="511"/>
                    </a:lnTo>
                    <a:lnTo>
                      <a:pt x="453" y="511"/>
                    </a:lnTo>
                    <a:lnTo>
                      <a:pt x="453" y="397"/>
                    </a:lnTo>
                    <a:lnTo>
                      <a:pt x="397" y="397"/>
                    </a:lnTo>
                    <a:lnTo>
                      <a:pt x="397" y="227"/>
                    </a:lnTo>
                    <a:lnTo>
                      <a:pt x="453" y="227"/>
                    </a:lnTo>
                    <a:lnTo>
                      <a:pt x="453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114"/>
                    </a:lnTo>
                    <a:lnTo>
                      <a:pt x="56" y="114"/>
                    </a:lnTo>
                    <a:lnTo>
                      <a:pt x="56" y="397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681"/>
                    </a:lnTo>
                    <a:lnTo>
                      <a:pt x="170" y="681"/>
                    </a:lnTo>
                    <a:lnTo>
                      <a:pt x="170" y="737"/>
                    </a:lnTo>
                    <a:lnTo>
                      <a:pt x="453" y="737"/>
                    </a:lnTo>
                    <a:lnTo>
                      <a:pt x="453" y="681"/>
                    </a:lnTo>
                    <a:lnTo>
                      <a:pt x="510" y="681"/>
                    </a:lnTo>
                    <a:lnTo>
                      <a:pt x="510" y="737"/>
                    </a:lnTo>
                    <a:lnTo>
                      <a:pt x="623" y="73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45" name="Freeform 41"/>
              <p:cNvSpPr>
                <a:spLocks/>
              </p:cNvSpPr>
              <p:nvPr/>
            </p:nvSpPr>
            <p:spPr bwMode="auto">
              <a:xfrm>
                <a:off x="9371013" y="5970588"/>
                <a:ext cx="2339975" cy="2339975"/>
              </a:xfrm>
              <a:custGeom>
                <a:avLst/>
                <a:gdLst>
                  <a:gd name="T0" fmla="*/ 340 w 1474"/>
                  <a:gd name="T1" fmla="*/ 1418 h 1474"/>
                  <a:gd name="T2" fmla="*/ 397 w 1474"/>
                  <a:gd name="T3" fmla="*/ 1361 h 1474"/>
                  <a:gd name="T4" fmla="*/ 454 w 1474"/>
                  <a:gd name="T5" fmla="*/ 1304 h 1474"/>
                  <a:gd name="T6" fmla="*/ 681 w 1474"/>
                  <a:gd name="T7" fmla="*/ 1361 h 1474"/>
                  <a:gd name="T8" fmla="*/ 737 w 1474"/>
                  <a:gd name="T9" fmla="*/ 1474 h 1474"/>
                  <a:gd name="T10" fmla="*/ 794 w 1474"/>
                  <a:gd name="T11" fmla="*/ 1361 h 1474"/>
                  <a:gd name="T12" fmla="*/ 907 w 1474"/>
                  <a:gd name="T13" fmla="*/ 1304 h 1474"/>
                  <a:gd name="T14" fmla="*/ 1021 w 1474"/>
                  <a:gd name="T15" fmla="*/ 1248 h 1474"/>
                  <a:gd name="T16" fmla="*/ 1248 w 1474"/>
                  <a:gd name="T17" fmla="*/ 1134 h 1474"/>
                  <a:gd name="T18" fmla="*/ 1304 w 1474"/>
                  <a:gd name="T19" fmla="*/ 1021 h 1474"/>
                  <a:gd name="T20" fmla="*/ 1248 w 1474"/>
                  <a:gd name="T21" fmla="*/ 964 h 1474"/>
                  <a:gd name="T22" fmla="*/ 1361 w 1474"/>
                  <a:gd name="T23" fmla="*/ 851 h 1474"/>
                  <a:gd name="T24" fmla="*/ 1474 w 1474"/>
                  <a:gd name="T25" fmla="*/ 737 h 1474"/>
                  <a:gd name="T26" fmla="*/ 1361 w 1474"/>
                  <a:gd name="T27" fmla="*/ 681 h 1474"/>
                  <a:gd name="T28" fmla="*/ 1021 w 1474"/>
                  <a:gd name="T29" fmla="*/ 624 h 1474"/>
                  <a:gd name="T30" fmla="*/ 964 w 1474"/>
                  <a:gd name="T31" fmla="*/ 567 h 1474"/>
                  <a:gd name="T32" fmla="*/ 907 w 1474"/>
                  <a:gd name="T33" fmla="*/ 510 h 1474"/>
                  <a:gd name="T34" fmla="*/ 851 w 1474"/>
                  <a:gd name="T35" fmla="*/ 397 h 1474"/>
                  <a:gd name="T36" fmla="*/ 907 w 1474"/>
                  <a:gd name="T37" fmla="*/ 340 h 1474"/>
                  <a:gd name="T38" fmla="*/ 851 w 1474"/>
                  <a:gd name="T39" fmla="*/ 284 h 1474"/>
                  <a:gd name="T40" fmla="*/ 737 w 1474"/>
                  <a:gd name="T41" fmla="*/ 397 h 1474"/>
                  <a:gd name="T42" fmla="*/ 681 w 1474"/>
                  <a:gd name="T43" fmla="*/ 454 h 1474"/>
                  <a:gd name="T44" fmla="*/ 624 w 1474"/>
                  <a:gd name="T45" fmla="*/ 340 h 1474"/>
                  <a:gd name="T46" fmla="*/ 681 w 1474"/>
                  <a:gd name="T47" fmla="*/ 284 h 1474"/>
                  <a:gd name="T48" fmla="*/ 624 w 1474"/>
                  <a:gd name="T49" fmla="*/ 340 h 1474"/>
                  <a:gd name="T50" fmla="*/ 510 w 1474"/>
                  <a:gd name="T51" fmla="*/ 340 h 1474"/>
                  <a:gd name="T52" fmla="*/ 567 w 1474"/>
                  <a:gd name="T53" fmla="*/ 284 h 1474"/>
                  <a:gd name="T54" fmla="*/ 624 w 1474"/>
                  <a:gd name="T55" fmla="*/ 227 h 1474"/>
                  <a:gd name="T56" fmla="*/ 624 w 1474"/>
                  <a:gd name="T57" fmla="*/ 114 h 1474"/>
                  <a:gd name="T58" fmla="*/ 737 w 1474"/>
                  <a:gd name="T59" fmla="*/ 0 h 1474"/>
                  <a:gd name="T60" fmla="*/ 567 w 1474"/>
                  <a:gd name="T61" fmla="*/ 57 h 1474"/>
                  <a:gd name="T62" fmla="*/ 454 w 1474"/>
                  <a:gd name="T63" fmla="*/ 114 h 1474"/>
                  <a:gd name="T64" fmla="*/ 340 w 1474"/>
                  <a:gd name="T65" fmla="*/ 170 h 1474"/>
                  <a:gd name="T66" fmla="*/ 284 w 1474"/>
                  <a:gd name="T67" fmla="*/ 227 h 1474"/>
                  <a:gd name="T68" fmla="*/ 340 w 1474"/>
                  <a:gd name="T69" fmla="*/ 284 h 1474"/>
                  <a:gd name="T70" fmla="*/ 397 w 1474"/>
                  <a:gd name="T71" fmla="*/ 340 h 1474"/>
                  <a:gd name="T72" fmla="*/ 454 w 1474"/>
                  <a:gd name="T73" fmla="*/ 510 h 1474"/>
                  <a:gd name="T74" fmla="*/ 567 w 1474"/>
                  <a:gd name="T75" fmla="*/ 567 h 1474"/>
                  <a:gd name="T76" fmla="*/ 454 w 1474"/>
                  <a:gd name="T77" fmla="*/ 737 h 1474"/>
                  <a:gd name="T78" fmla="*/ 397 w 1474"/>
                  <a:gd name="T79" fmla="*/ 794 h 1474"/>
                  <a:gd name="T80" fmla="*/ 227 w 1474"/>
                  <a:gd name="T81" fmla="*/ 737 h 1474"/>
                  <a:gd name="T82" fmla="*/ 0 w 1474"/>
                  <a:gd name="T83" fmla="*/ 794 h 1474"/>
                  <a:gd name="T84" fmla="*/ 114 w 1474"/>
                  <a:gd name="T85" fmla="*/ 851 h 1474"/>
                  <a:gd name="T86" fmla="*/ 170 w 1474"/>
                  <a:gd name="T87" fmla="*/ 907 h 1474"/>
                  <a:gd name="T88" fmla="*/ 227 w 1474"/>
                  <a:gd name="T89" fmla="*/ 1021 h 1474"/>
                  <a:gd name="T90" fmla="*/ 340 w 1474"/>
                  <a:gd name="T91" fmla="*/ 1134 h 1474"/>
                  <a:gd name="T92" fmla="*/ 397 w 1474"/>
                  <a:gd name="T93" fmla="*/ 1191 h 1474"/>
                  <a:gd name="T94" fmla="*/ 284 w 1474"/>
                  <a:gd name="T95" fmla="*/ 1248 h 1474"/>
                  <a:gd name="T96" fmla="*/ 227 w 1474"/>
                  <a:gd name="T97" fmla="*/ 1304 h 1474"/>
                  <a:gd name="T98" fmla="*/ 340 w 1474"/>
                  <a:gd name="T99" fmla="*/ 147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74" h="1474">
                    <a:moveTo>
                      <a:pt x="340" y="1474"/>
                    </a:moveTo>
                    <a:lnTo>
                      <a:pt x="340" y="1418"/>
                    </a:lnTo>
                    <a:lnTo>
                      <a:pt x="397" y="1418"/>
                    </a:lnTo>
                    <a:lnTo>
                      <a:pt x="397" y="1361"/>
                    </a:lnTo>
                    <a:lnTo>
                      <a:pt x="454" y="1361"/>
                    </a:lnTo>
                    <a:lnTo>
                      <a:pt x="454" y="1304"/>
                    </a:lnTo>
                    <a:lnTo>
                      <a:pt x="681" y="1304"/>
                    </a:lnTo>
                    <a:lnTo>
                      <a:pt x="681" y="1361"/>
                    </a:lnTo>
                    <a:lnTo>
                      <a:pt x="737" y="1361"/>
                    </a:lnTo>
                    <a:lnTo>
                      <a:pt x="737" y="1474"/>
                    </a:lnTo>
                    <a:lnTo>
                      <a:pt x="794" y="1474"/>
                    </a:lnTo>
                    <a:lnTo>
                      <a:pt x="794" y="1361"/>
                    </a:lnTo>
                    <a:lnTo>
                      <a:pt x="907" y="1361"/>
                    </a:lnTo>
                    <a:lnTo>
                      <a:pt x="907" y="1304"/>
                    </a:lnTo>
                    <a:lnTo>
                      <a:pt x="1021" y="1304"/>
                    </a:lnTo>
                    <a:lnTo>
                      <a:pt x="1021" y="1248"/>
                    </a:lnTo>
                    <a:lnTo>
                      <a:pt x="1248" y="1248"/>
                    </a:lnTo>
                    <a:lnTo>
                      <a:pt x="1248" y="1134"/>
                    </a:lnTo>
                    <a:lnTo>
                      <a:pt x="1304" y="1134"/>
                    </a:lnTo>
                    <a:lnTo>
                      <a:pt x="1304" y="1021"/>
                    </a:lnTo>
                    <a:lnTo>
                      <a:pt x="1248" y="1021"/>
                    </a:lnTo>
                    <a:lnTo>
                      <a:pt x="1248" y="964"/>
                    </a:lnTo>
                    <a:lnTo>
                      <a:pt x="1361" y="964"/>
                    </a:lnTo>
                    <a:lnTo>
                      <a:pt x="1361" y="851"/>
                    </a:lnTo>
                    <a:lnTo>
                      <a:pt x="1474" y="851"/>
                    </a:lnTo>
                    <a:lnTo>
                      <a:pt x="1474" y="737"/>
                    </a:lnTo>
                    <a:lnTo>
                      <a:pt x="1361" y="737"/>
                    </a:lnTo>
                    <a:lnTo>
                      <a:pt x="1361" y="681"/>
                    </a:lnTo>
                    <a:lnTo>
                      <a:pt x="1021" y="681"/>
                    </a:lnTo>
                    <a:lnTo>
                      <a:pt x="1021" y="624"/>
                    </a:lnTo>
                    <a:lnTo>
                      <a:pt x="964" y="624"/>
                    </a:lnTo>
                    <a:lnTo>
                      <a:pt x="964" y="567"/>
                    </a:lnTo>
                    <a:lnTo>
                      <a:pt x="907" y="567"/>
                    </a:lnTo>
                    <a:lnTo>
                      <a:pt x="907" y="510"/>
                    </a:lnTo>
                    <a:lnTo>
                      <a:pt x="851" y="510"/>
                    </a:lnTo>
                    <a:lnTo>
                      <a:pt x="851" y="397"/>
                    </a:lnTo>
                    <a:lnTo>
                      <a:pt x="907" y="397"/>
                    </a:lnTo>
                    <a:lnTo>
                      <a:pt x="907" y="340"/>
                    </a:lnTo>
                    <a:lnTo>
                      <a:pt x="851" y="340"/>
                    </a:lnTo>
                    <a:lnTo>
                      <a:pt x="851" y="284"/>
                    </a:lnTo>
                    <a:lnTo>
                      <a:pt x="737" y="284"/>
                    </a:lnTo>
                    <a:lnTo>
                      <a:pt x="737" y="397"/>
                    </a:lnTo>
                    <a:lnTo>
                      <a:pt x="681" y="397"/>
                    </a:lnTo>
                    <a:lnTo>
                      <a:pt x="681" y="454"/>
                    </a:lnTo>
                    <a:lnTo>
                      <a:pt x="624" y="454"/>
                    </a:lnTo>
                    <a:lnTo>
                      <a:pt x="624" y="340"/>
                    </a:lnTo>
                    <a:lnTo>
                      <a:pt x="681" y="340"/>
                    </a:lnTo>
                    <a:lnTo>
                      <a:pt x="681" y="284"/>
                    </a:lnTo>
                    <a:lnTo>
                      <a:pt x="624" y="284"/>
                    </a:lnTo>
                    <a:lnTo>
                      <a:pt x="624" y="340"/>
                    </a:lnTo>
                    <a:lnTo>
                      <a:pt x="567" y="340"/>
                    </a:lnTo>
                    <a:lnTo>
                      <a:pt x="510" y="340"/>
                    </a:lnTo>
                    <a:lnTo>
                      <a:pt x="510" y="284"/>
                    </a:lnTo>
                    <a:lnTo>
                      <a:pt x="567" y="284"/>
                    </a:lnTo>
                    <a:lnTo>
                      <a:pt x="567" y="227"/>
                    </a:lnTo>
                    <a:lnTo>
                      <a:pt x="624" y="227"/>
                    </a:lnTo>
                    <a:lnTo>
                      <a:pt x="624" y="170"/>
                    </a:lnTo>
                    <a:lnTo>
                      <a:pt x="624" y="114"/>
                    </a:lnTo>
                    <a:lnTo>
                      <a:pt x="737" y="114"/>
                    </a:lnTo>
                    <a:lnTo>
                      <a:pt x="737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454" y="57"/>
                    </a:lnTo>
                    <a:lnTo>
                      <a:pt x="454" y="114"/>
                    </a:lnTo>
                    <a:lnTo>
                      <a:pt x="340" y="114"/>
                    </a:lnTo>
                    <a:lnTo>
                      <a:pt x="340" y="170"/>
                    </a:lnTo>
                    <a:lnTo>
                      <a:pt x="284" y="170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510"/>
                    </a:lnTo>
                    <a:lnTo>
                      <a:pt x="454" y="510"/>
                    </a:lnTo>
                    <a:lnTo>
                      <a:pt x="454" y="567"/>
                    </a:lnTo>
                    <a:lnTo>
                      <a:pt x="567" y="567"/>
                    </a:lnTo>
                    <a:lnTo>
                      <a:pt x="567" y="737"/>
                    </a:lnTo>
                    <a:lnTo>
                      <a:pt x="454" y="737"/>
                    </a:lnTo>
                    <a:lnTo>
                      <a:pt x="454" y="794"/>
                    </a:lnTo>
                    <a:lnTo>
                      <a:pt x="397" y="794"/>
                    </a:lnTo>
                    <a:lnTo>
                      <a:pt x="397" y="737"/>
                    </a:lnTo>
                    <a:lnTo>
                      <a:pt x="227" y="737"/>
                    </a:lnTo>
                    <a:lnTo>
                      <a:pt x="227" y="794"/>
                    </a:lnTo>
                    <a:lnTo>
                      <a:pt x="0" y="794"/>
                    </a:lnTo>
                    <a:lnTo>
                      <a:pt x="0" y="851"/>
                    </a:lnTo>
                    <a:lnTo>
                      <a:pt x="114" y="851"/>
                    </a:lnTo>
                    <a:lnTo>
                      <a:pt x="114" y="907"/>
                    </a:lnTo>
                    <a:lnTo>
                      <a:pt x="170" y="907"/>
                    </a:lnTo>
                    <a:lnTo>
                      <a:pt x="170" y="1021"/>
                    </a:lnTo>
                    <a:lnTo>
                      <a:pt x="227" y="1021"/>
                    </a:lnTo>
                    <a:lnTo>
                      <a:pt x="227" y="1134"/>
                    </a:lnTo>
                    <a:lnTo>
                      <a:pt x="340" y="1134"/>
                    </a:lnTo>
                    <a:lnTo>
                      <a:pt x="340" y="1191"/>
                    </a:lnTo>
                    <a:lnTo>
                      <a:pt x="397" y="1191"/>
                    </a:lnTo>
                    <a:lnTo>
                      <a:pt x="397" y="1248"/>
                    </a:lnTo>
                    <a:lnTo>
                      <a:pt x="284" y="1248"/>
                    </a:lnTo>
                    <a:lnTo>
                      <a:pt x="284" y="1304"/>
                    </a:lnTo>
                    <a:lnTo>
                      <a:pt x="227" y="1304"/>
                    </a:lnTo>
                    <a:lnTo>
                      <a:pt x="227" y="1474"/>
                    </a:lnTo>
                    <a:lnTo>
                      <a:pt x="340" y="147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46" name="Freeform 42"/>
              <p:cNvSpPr>
                <a:spLocks/>
              </p:cNvSpPr>
              <p:nvPr/>
            </p:nvSpPr>
            <p:spPr bwMode="auto">
              <a:xfrm>
                <a:off x="9191625" y="6600825"/>
                <a:ext cx="1079500" cy="630238"/>
              </a:xfrm>
              <a:custGeom>
                <a:avLst/>
                <a:gdLst>
                  <a:gd name="T0" fmla="*/ 510 w 680"/>
                  <a:gd name="T1" fmla="*/ 113 h 397"/>
                  <a:gd name="T2" fmla="*/ 567 w 680"/>
                  <a:gd name="T3" fmla="*/ 113 h 397"/>
                  <a:gd name="T4" fmla="*/ 567 w 680"/>
                  <a:gd name="T5" fmla="*/ 170 h 397"/>
                  <a:gd name="T6" fmla="*/ 680 w 680"/>
                  <a:gd name="T7" fmla="*/ 170 h 397"/>
                  <a:gd name="T8" fmla="*/ 680 w 680"/>
                  <a:gd name="T9" fmla="*/ 340 h 397"/>
                  <a:gd name="T10" fmla="*/ 567 w 680"/>
                  <a:gd name="T11" fmla="*/ 340 h 397"/>
                  <a:gd name="T12" fmla="*/ 567 w 680"/>
                  <a:gd name="T13" fmla="*/ 397 h 397"/>
                  <a:gd name="T14" fmla="*/ 510 w 680"/>
                  <a:gd name="T15" fmla="*/ 397 h 397"/>
                  <a:gd name="T16" fmla="*/ 510 w 680"/>
                  <a:gd name="T17" fmla="*/ 340 h 397"/>
                  <a:gd name="T18" fmla="*/ 340 w 680"/>
                  <a:gd name="T19" fmla="*/ 340 h 397"/>
                  <a:gd name="T20" fmla="*/ 340 w 680"/>
                  <a:gd name="T21" fmla="*/ 397 h 397"/>
                  <a:gd name="T22" fmla="*/ 113 w 680"/>
                  <a:gd name="T23" fmla="*/ 397 h 397"/>
                  <a:gd name="T24" fmla="*/ 113 w 680"/>
                  <a:gd name="T25" fmla="*/ 284 h 397"/>
                  <a:gd name="T26" fmla="*/ 0 w 680"/>
                  <a:gd name="T27" fmla="*/ 284 h 397"/>
                  <a:gd name="T28" fmla="*/ 0 w 680"/>
                  <a:gd name="T29" fmla="*/ 227 h 397"/>
                  <a:gd name="T30" fmla="*/ 56 w 680"/>
                  <a:gd name="T31" fmla="*/ 227 h 397"/>
                  <a:gd name="T32" fmla="*/ 56 w 680"/>
                  <a:gd name="T33" fmla="*/ 113 h 397"/>
                  <a:gd name="T34" fmla="*/ 0 w 680"/>
                  <a:gd name="T35" fmla="*/ 113 h 397"/>
                  <a:gd name="T36" fmla="*/ 0 w 680"/>
                  <a:gd name="T37" fmla="*/ 57 h 397"/>
                  <a:gd name="T38" fmla="*/ 170 w 680"/>
                  <a:gd name="T39" fmla="*/ 57 h 397"/>
                  <a:gd name="T40" fmla="*/ 170 w 680"/>
                  <a:gd name="T41" fmla="*/ 0 h 397"/>
                  <a:gd name="T42" fmla="*/ 397 w 680"/>
                  <a:gd name="T43" fmla="*/ 0 h 397"/>
                  <a:gd name="T44" fmla="*/ 397 w 680"/>
                  <a:gd name="T45" fmla="*/ 113 h 397"/>
                  <a:gd name="T46" fmla="*/ 283 w 680"/>
                  <a:gd name="T47" fmla="*/ 113 h 397"/>
                  <a:gd name="T48" fmla="*/ 283 w 680"/>
                  <a:gd name="T49" fmla="*/ 170 h 397"/>
                  <a:gd name="T50" fmla="*/ 510 w 680"/>
                  <a:gd name="T51" fmla="*/ 170 h 397"/>
                  <a:gd name="T52" fmla="*/ 510 w 680"/>
                  <a:gd name="T53" fmla="*/ 113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0" h="397">
                    <a:moveTo>
                      <a:pt x="510" y="113"/>
                    </a:moveTo>
                    <a:lnTo>
                      <a:pt x="567" y="113"/>
                    </a:lnTo>
                    <a:lnTo>
                      <a:pt x="567" y="170"/>
                    </a:lnTo>
                    <a:lnTo>
                      <a:pt x="680" y="170"/>
                    </a:lnTo>
                    <a:lnTo>
                      <a:pt x="680" y="340"/>
                    </a:lnTo>
                    <a:lnTo>
                      <a:pt x="567" y="340"/>
                    </a:lnTo>
                    <a:lnTo>
                      <a:pt x="567" y="397"/>
                    </a:lnTo>
                    <a:lnTo>
                      <a:pt x="510" y="397"/>
                    </a:lnTo>
                    <a:lnTo>
                      <a:pt x="510" y="340"/>
                    </a:lnTo>
                    <a:lnTo>
                      <a:pt x="340" y="340"/>
                    </a:lnTo>
                    <a:lnTo>
                      <a:pt x="340" y="397"/>
                    </a:lnTo>
                    <a:lnTo>
                      <a:pt x="113" y="397"/>
                    </a:lnTo>
                    <a:lnTo>
                      <a:pt x="113" y="284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397" y="0"/>
                    </a:lnTo>
                    <a:lnTo>
                      <a:pt x="397" y="113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510" y="170"/>
                    </a:lnTo>
                    <a:lnTo>
                      <a:pt x="510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47" name="Freeform 43"/>
              <p:cNvSpPr>
                <a:spLocks/>
              </p:cNvSpPr>
              <p:nvPr/>
            </p:nvSpPr>
            <p:spPr bwMode="auto">
              <a:xfrm>
                <a:off x="9010650" y="6151563"/>
                <a:ext cx="990600" cy="719138"/>
              </a:xfrm>
              <a:custGeom>
                <a:avLst/>
                <a:gdLst>
                  <a:gd name="T0" fmla="*/ 516 w 624"/>
                  <a:gd name="T1" fmla="*/ 47 h 453"/>
                  <a:gd name="T2" fmla="*/ 487 w 624"/>
                  <a:gd name="T3" fmla="*/ 56 h 453"/>
                  <a:gd name="T4" fmla="*/ 454 w 624"/>
                  <a:gd name="T5" fmla="*/ 56 h 453"/>
                  <a:gd name="T6" fmla="*/ 454 w 624"/>
                  <a:gd name="T7" fmla="*/ 0 h 453"/>
                  <a:gd name="T8" fmla="*/ 284 w 624"/>
                  <a:gd name="T9" fmla="*/ 0 h 453"/>
                  <a:gd name="T10" fmla="*/ 284 w 624"/>
                  <a:gd name="T11" fmla="*/ 56 h 453"/>
                  <a:gd name="T12" fmla="*/ 170 w 624"/>
                  <a:gd name="T13" fmla="*/ 56 h 453"/>
                  <a:gd name="T14" fmla="*/ 170 w 624"/>
                  <a:gd name="T15" fmla="*/ 113 h 453"/>
                  <a:gd name="T16" fmla="*/ 114 w 624"/>
                  <a:gd name="T17" fmla="*/ 113 h 453"/>
                  <a:gd name="T18" fmla="*/ 114 w 624"/>
                  <a:gd name="T19" fmla="*/ 170 h 453"/>
                  <a:gd name="T20" fmla="*/ 0 w 624"/>
                  <a:gd name="T21" fmla="*/ 170 h 453"/>
                  <a:gd name="T22" fmla="*/ 0 w 624"/>
                  <a:gd name="T23" fmla="*/ 283 h 453"/>
                  <a:gd name="T24" fmla="*/ 170 w 624"/>
                  <a:gd name="T25" fmla="*/ 283 h 453"/>
                  <a:gd name="T26" fmla="*/ 170 w 624"/>
                  <a:gd name="T27" fmla="*/ 340 h 453"/>
                  <a:gd name="T28" fmla="*/ 284 w 624"/>
                  <a:gd name="T29" fmla="*/ 340 h 453"/>
                  <a:gd name="T30" fmla="*/ 284 w 624"/>
                  <a:gd name="T31" fmla="*/ 283 h 453"/>
                  <a:gd name="T32" fmla="*/ 511 w 624"/>
                  <a:gd name="T33" fmla="*/ 283 h 453"/>
                  <a:gd name="T34" fmla="*/ 511 w 624"/>
                  <a:gd name="T35" fmla="*/ 396 h 453"/>
                  <a:gd name="T36" fmla="*/ 397 w 624"/>
                  <a:gd name="T37" fmla="*/ 396 h 453"/>
                  <a:gd name="T38" fmla="*/ 397 w 624"/>
                  <a:gd name="T39" fmla="*/ 453 h 453"/>
                  <a:gd name="T40" fmla="*/ 624 w 624"/>
                  <a:gd name="T41" fmla="*/ 453 h 453"/>
                  <a:gd name="T42" fmla="*/ 624 w 624"/>
                  <a:gd name="T43" fmla="*/ 226 h 453"/>
                  <a:gd name="T44" fmla="*/ 567 w 624"/>
                  <a:gd name="T45" fmla="*/ 226 h 453"/>
                  <a:gd name="T46" fmla="*/ 567 w 624"/>
                  <a:gd name="T47" fmla="*/ 113 h 453"/>
                  <a:gd name="T48" fmla="*/ 511 w 624"/>
                  <a:gd name="T49" fmla="*/ 113 h 453"/>
                  <a:gd name="T50" fmla="*/ 516 w 624"/>
                  <a:gd name="T51" fmla="*/ 47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24" h="453">
                    <a:moveTo>
                      <a:pt x="516" y="47"/>
                    </a:moveTo>
                    <a:cubicBezTo>
                      <a:pt x="490" y="57"/>
                      <a:pt x="501" y="56"/>
                      <a:pt x="487" y="56"/>
                    </a:cubicBezTo>
                    <a:lnTo>
                      <a:pt x="454" y="56"/>
                    </a:lnTo>
                    <a:lnTo>
                      <a:pt x="454" y="0"/>
                    </a:lnTo>
                    <a:lnTo>
                      <a:pt x="284" y="0"/>
                    </a:lnTo>
                    <a:lnTo>
                      <a:pt x="284" y="56"/>
                    </a:lnTo>
                    <a:lnTo>
                      <a:pt x="170" y="56"/>
                    </a:lnTo>
                    <a:lnTo>
                      <a:pt x="170" y="113"/>
                    </a:lnTo>
                    <a:lnTo>
                      <a:pt x="114" y="113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284" y="340"/>
                    </a:lnTo>
                    <a:lnTo>
                      <a:pt x="284" y="283"/>
                    </a:lnTo>
                    <a:lnTo>
                      <a:pt x="511" y="283"/>
                    </a:lnTo>
                    <a:lnTo>
                      <a:pt x="511" y="396"/>
                    </a:lnTo>
                    <a:lnTo>
                      <a:pt x="397" y="396"/>
                    </a:lnTo>
                    <a:lnTo>
                      <a:pt x="397" y="453"/>
                    </a:lnTo>
                    <a:lnTo>
                      <a:pt x="624" y="453"/>
                    </a:lnTo>
                    <a:lnTo>
                      <a:pt x="624" y="226"/>
                    </a:lnTo>
                    <a:lnTo>
                      <a:pt x="567" y="226"/>
                    </a:lnTo>
                    <a:lnTo>
                      <a:pt x="567" y="113"/>
                    </a:lnTo>
                    <a:lnTo>
                      <a:pt x="511" y="113"/>
                    </a:lnTo>
                    <a:lnTo>
                      <a:pt x="516" y="4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48" name="Freeform 44"/>
              <p:cNvSpPr>
                <a:spLocks/>
              </p:cNvSpPr>
              <p:nvPr/>
            </p:nvSpPr>
            <p:spPr bwMode="auto">
              <a:xfrm>
                <a:off x="8201025" y="5340350"/>
                <a:ext cx="1350963" cy="1081088"/>
              </a:xfrm>
              <a:custGeom>
                <a:avLst/>
                <a:gdLst>
                  <a:gd name="T0" fmla="*/ 624 w 851"/>
                  <a:gd name="T1" fmla="*/ 681 h 681"/>
                  <a:gd name="T2" fmla="*/ 510 w 851"/>
                  <a:gd name="T3" fmla="*/ 681 h 681"/>
                  <a:gd name="T4" fmla="*/ 510 w 851"/>
                  <a:gd name="T5" fmla="*/ 624 h 681"/>
                  <a:gd name="T6" fmla="*/ 340 w 851"/>
                  <a:gd name="T7" fmla="*/ 624 h 681"/>
                  <a:gd name="T8" fmla="*/ 340 w 851"/>
                  <a:gd name="T9" fmla="*/ 681 h 681"/>
                  <a:gd name="T10" fmla="*/ 113 w 851"/>
                  <a:gd name="T11" fmla="*/ 681 h 681"/>
                  <a:gd name="T12" fmla="*/ 113 w 851"/>
                  <a:gd name="T13" fmla="*/ 624 h 681"/>
                  <a:gd name="T14" fmla="*/ 0 w 851"/>
                  <a:gd name="T15" fmla="*/ 624 h 681"/>
                  <a:gd name="T16" fmla="*/ 0 w 851"/>
                  <a:gd name="T17" fmla="*/ 511 h 681"/>
                  <a:gd name="T18" fmla="*/ 57 w 851"/>
                  <a:gd name="T19" fmla="*/ 511 h 681"/>
                  <a:gd name="T20" fmla="*/ 57 w 851"/>
                  <a:gd name="T21" fmla="*/ 397 h 681"/>
                  <a:gd name="T22" fmla="*/ 113 w 851"/>
                  <a:gd name="T23" fmla="*/ 397 h 681"/>
                  <a:gd name="T24" fmla="*/ 113 w 851"/>
                  <a:gd name="T25" fmla="*/ 340 h 681"/>
                  <a:gd name="T26" fmla="*/ 227 w 851"/>
                  <a:gd name="T27" fmla="*/ 340 h 681"/>
                  <a:gd name="T28" fmla="*/ 227 w 851"/>
                  <a:gd name="T29" fmla="*/ 227 h 681"/>
                  <a:gd name="T30" fmla="*/ 170 w 851"/>
                  <a:gd name="T31" fmla="*/ 227 h 681"/>
                  <a:gd name="T32" fmla="*/ 170 w 851"/>
                  <a:gd name="T33" fmla="*/ 170 h 681"/>
                  <a:gd name="T34" fmla="*/ 113 w 851"/>
                  <a:gd name="T35" fmla="*/ 170 h 681"/>
                  <a:gd name="T36" fmla="*/ 113 w 851"/>
                  <a:gd name="T37" fmla="*/ 114 h 681"/>
                  <a:gd name="T38" fmla="*/ 57 w 851"/>
                  <a:gd name="T39" fmla="*/ 114 h 681"/>
                  <a:gd name="T40" fmla="*/ 57 w 851"/>
                  <a:gd name="T41" fmla="*/ 57 h 681"/>
                  <a:gd name="T42" fmla="*/ 113 w 851"/>
                  <a:gd name="T43" fmla="*/ 57 h 681"/>
                  <a:gd name="T44" fmla="*/ 113 w 851"/>
                  <a:gd name="T45" fmla="*/ 0 h 681"/>
                  <a:gd name="T46" fmla="*/ 170 w 851"/>
                  <a:gd name="T47" fmla="*/ 0 h 681"/>
                  <a:gd name="T48" fmla="*/ 170 w 851"/>
                  <a:gd name="T49" fmla="*/ 57 h 681"/>
                  <a:gd name="T50" fmla="*/ 340 w 851"/>
                  <a:gd name="T51" fmla="*/ 57 h 681"/>
                  <a:gd name="T52" fmla="*/ 340 w 851"/>
                  <a:gd name="T53" fmla="*/ 114 h 681"/>
                  <a:gd name="T54" fmla="*/ 454 w 851"/>
                  <a:gd name="T55" fmla="*/ 114 h 681"/>
                  <a:gd name="T56" fmla="*/ 454 w 851"/>
                  <a:gd name="T57" fmla="*/ 57 h 681"/>
                  <a:gd name="T58" fmla="*/ 510 w 851"/>
                  <a:gd name="T59" fmla="*/ 57 h 681"/>
                  <a:gd name="T60" fmla="*/ 510 w 851"/>
                  <a:gd name="T61" fmla="*/ 170 h 681"/>
                  <a:gd name="T62" fmla="*/ 567 w 851"/>
                  <a:gd name="T63" fmla="*/ 170 h 681"/>
                  <a:gd name="T64" fmla="*/ 567 w 851"/>
                  <a:gd name="T65" fmla="*/ 227 h 681"/>
                  <a:gd name="T66" fmla="*/ 680 w 851"/>
                  <a:gd name="T67" fmla="*/ 227 h 681"/>
                  <a:gd name="T68" fmla="*/ 680 w 851"/>
                  <a:gd name="T69" fmla="*/ 340 h 681"/>
                  <a:gd name="T70" fmla="*/ 851 w 851"/>
                  <a:gd name="T71" fmla="*/ 340 h 681"/>
                  <a:gd name="T72" fmla="*/ 851 w 851"/>
                  <a:gd name="T73" fmla="*/ 511 h 681"/>
                  <a:gd name="T74" fmla="*/ 794 w 851"/>
                  <a:gd name="T75" fmla="*/ 511 h 681"/>
                  <a:gd name="T76" fmla="*/ 794 w 851"/>
                  <a:gd name="T77" fmla="*/ 567 h 681"/>
                  <a:gd name="T78" fmla="*/ 680 w 851"/>
                  <a:gd name="T79" fmla="*/ 567 h 681"/>
                  <a:gd name="T80" fmla="*/ 680 w 851"/>
                  <a:gd name="T81" fmla="*/ 624 h 681"/>
                  <a:gd name="T82" fmla="*/ 624 w 851"/>
                  <a:gd name="T83" fmla="*/ 624 h 681"/>
                  <a:gd name="T84" fmla="*/ 624 w 851"/>
                  <a:gd name="T85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51" h="681">
                    <a:moveTo>
                      <a:pt x="624" y="681"/>
                    </a:moveTo>
                    <a:lnTo>
                      <a:pt x="510" y="681"/>
                    </a:lnTo>
                    <a:lnTo>
                      <a:pt x="510" y="624"/>
                    </a:lnTo>
                    <a:lnTo>
                      <a:pt x="340" y="624"/>
                    </a:lnTo>
                    <a:lnTo>
                      <a:pt x="340" y="681"/>
                    </a:lnTo>
                    <a:lnTo>
                      <a:pt x="113" y="681"/>
                    </a:lnTo>
                    <a:lnTo>
                      <a:pt x="113" y="624"/>
                    </a:lnTo>
                    <a:lnTo>
                      <a:pt x="0" y="624"/>
                    </a:lnTo>
                    <a:lnTo>
                      <a:pt x="0" y="511"/>
                    </a:lnTo>
                    <a:lnTo>
                      <a:pt x="57" y="511"/>
                    </a:lnTo>
                    <a:lnTo>
                      <a:pt x="57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454" y="114"/>
                    </a:lnTo>
                    <a:lnTo>
                      <a:pt x="454" y="57"/>
                    </a:lnTo>
                    <a:lnTo>
                      <a:pt x="510" y="57"/>
                    </a:lnTo>
                    <a:lnTo>
                      <a:pt x="510" y="170"/>
                    </a:lnTo>
                    <a:lnTo>
                      <a:pt x="567" y="170"/>
                    </a:ln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340"/>
                    </a:lnTo>
                    <a:lnTo>
                      <a:pt x="851" y="340"/>
                    </a:lnTo>
                    <a:lnTo>
                      <a:pt x="851" y="511"/>
                    </a:lnTo>
                    <a:lnTo>
                      <a:pt x="794" y="511"/>
                    </a:lnTo>
                    <a:lnTo>
                      <a:pt x="794" y="567"/>
                    </a:lnTo>
                    <a:lnTo>
                      <a:pt x="680" y="567"/>
                    </a:lnTo>
                    <a:lnTo>
                      <a:pt x="680" y="624"/>
                    </a:lnTo>
                    <a:lnTo>
                      <a:pt x="624" y="624"/>
                    </a:lnTo>
                    <a:lnTo>
                      <a:pt x="624" y="68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5788707" y="535215"/>
              <a:ext cx="3472089" cy="2058081"/>
              <a:chOff x="7570788" y="749300"/>
              <a:chExt cx="4860925" cy="2881313"/>
            </a:xfrm>
          </p:grpSpPr>
          <p:sp>
            <p:nvSpPr>
              <p:cNvPr id="21538" name="Freeform 34"/>
              <p:cNvSpPr>
                <a:spLocks/>
              </p:cNvSpPr>
              <p:nvPr/>
            </p:nvSpPr>
            <p:spPr bwMode="auto">
              <a:xfrm>
                <a:off x="9640888" y="1200150"/>
                <a:ext cx="720725" cy="900113"/>
              </a:xfrm>
              <a:custGeom>
                <a:avLst/>
                <a:gdLst>
                  <a:gd name="T0" fmla="*/ 170 w 454"/>
                  <a:gd name="T1" fmla="*/ 340 h 567"/>
                  <a:gd name="T2" fmla="*/ 170 w 454"/>
                  <a:gd name="T3" fmla="*/ 567 h 567"/>
                  <a:gd name="T4" fmla="*/ 454 w 454"/>
                  <a:gd name="T5" fmla="*/ 567 h 567"/>
                  <a:gd name="T6" fmla="*/ 454 w 454"/>
                  <a:gd name="T7" fmla="*/ 454 h 567"/>
                  <a:gd name="T8" fmla="*/ 340 w 454"/>
                  <a:gd name="T9" fmla="*/ 454 h 567"/>
                  <a:gd name="T10" fmla="*/ 340 w 454"/>
                  <a:gd name="T11" fmla="*/ 340 h 567"/>
                  <a:gd name="T12" fmla="*/ 284 w 454"/>
                  <a:gd name="T13" fmla="*/ 340 h 567"/>
                  <a:gd name="T14" fmla="*/ 284 w 454"/>
                  <a:gd name="T15" fmla="*/ 227 h 567"/>
                  <a:gd name="T16" fmla="*/ 454 w 454"/>
                  <a:gd name="T17" fmla="*/ 227 h 567"/>
                  <a:gd name="T18" fmla="*/ 454 w 454"/>
                  <a:gd name="T19" fmla="*/ 113 h 567"/>
                  <a:gd name="T20" fmla="*/ 340 w 454"/>
                  <a:gd name="T21" fmla="*/ 113 h 567"/>
                  <a:gd name="T22" fmla="*/ 340 w 454"/>
                  <a:gd name="T23" fmla="*/ 57 h 567"/>
                  <a:gd name="T24" fmla="*/ 284 w 454"/>
                  <a:gd name="T25" fmla="*/ 57 h 567"/>
                  <a:gd name="T26" fmla="*/ 284 w 454"/>
                  <a:gd name="T27" fmla="*/ 0 h 567"/>
                  <a:gd name="T28" fmla="*/ 114 w 454"/>
                  <a:gd name="T29" fmla="*/ 0 h 567"/>
                  <a:gd name="T30" fmla="*/ 114 w 454"/>
                  <a:gd name="T31" fmla="*/ 57 h 567"/>
                  <a:gd name="T32" fmla="*/ 114 w 454"/>
                  <a:gd name="T33" fmla="*/ 113 h 567"/>
                  <a:gd name="T34" fmla="*/ 0 w 454"/>
                  <a:gd name="T35" fmla="*/ 113 h 567"/>
                  <a:gd name="T36" fmla="*/ 0 w 454"/>
                  <a:gd name="T37" fmla="*/ 283 h 567"/>
                  <a:gd name="T38" fmla="*/ 57 w 454"/>
                  <a:gd name="T39" fmla="*/ 283 h 567"/>
                  <a:gd name="T40" fmla="*/ 57 w 454"/>
                  <a:gd name="T41" fmla="*/ 340 h 567"/>
                  <a:gd name="T42" fmla="*/ 170 w 454"/>
                  <a:gd name="T43" fmla="*/ 34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4" h="567">
                    <a:moveTo>
                      <a:pt x="170" y="340"/>
                    </a:moveTo>
                    <a:lnTo>
                      <a:pt x="170" y="567"/>
                    </a:lnTo>
                    <a:lnTo>
                      <a:pt x="454" y="567"/>
                    </a:lnTo>
                    <a:lnTo>
                      <a:pt x="454" y="454"/>
                    </a:lnTo>
                    <a:lnTo>
                      <a:pt x="340" y="454"/>
                    </a:lnTo>
                    <a:lnTo>
                      <a:pt x="340" y="340"/>
                    </a:lnTo>
                    <a:lnTo>
                      <a:pt x="284" y="340"/>
                    </a:lnTo>
                    <a:lnTo>
                      <a:pt x="284" y="227"/>
                    </a:lnTo>
                    <a:lnTo>
                      <a:pt x="454" y="227"/>
                    </a:lnTo>
                    <a:lnTo>
                      <a:pt x="454" y="113"/>
                    </a:lnTo>
                    <a:lnTo>
                      <a:pt x="340" y="113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70" y="34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39" name="Freeform 35"/>
              <p:cNvSpPr>
                <a:spLocks/>
              </p:cNvSpPr>
              <p:nvPr/>
            </p:nvSpPr>
            <p:spPr bwMode="auto">
              <a:xfrm>
                <a:off x="10091738" y="1560513"/>
                <a:ext cx="719138" cy="630238"/>
              </a:xfrm>
              <a:custGeom>
                <a:avLst/>
                <a:gdLst>
                  <a:gd name="T0" fmla="*/ 170 w 453"/>
                  <a:gd name="T1" fmla="*/ 340 h 397"/>
                  <a:gd name="T2" fmla="*/ 283 w 453"/>
                  <a:gd name="T3" fmla="*/ 340 h 397"/>
                  <a:gd name="T4" fmla="*/ 283 w 453"/>
                  <a:gd name="T5" fmla="*/ 397 h 397"/>
                  <a:gd name="T6" fmla="*/ 397 w 453"/>
                  <a:gd name="T7" fmla="*/ 397 h 397"/>
                  <a:gd name="T8" fmla="*/ 397 w 453"/>
                  <a:gd name="T9" fmla="*/ 340 h 397"/>
                  <a:gd name="T10" fmla="*/ 453 w 453"/>
                  <a:gd name="T11" fmla="*/ 340 h 397"/>
                  <a:gd name="T12" fmla="*/ 453 w 453"/>
                  <a:gd name="T13" fmla="*/ 283 h 397"/>
                  <a:gd name="T14" fmla="*/ 397 w 453"/>
                  <a:gd name="T15" fmla="*/ 283 h 397"/>
                  <a:gd name="T16" fmla="*/ 397 w 453"/>
                  <a:gd name="T17" fmla="*/ 113 h 397"/>
                  <a:gd name="T18" fmla="*/ 340 w 453"/>
                  <a:gd name="T19" fmla="*/ 113 h 397"/>
                  <a:gd name="T20" fmla="*/ 340 w 453"/>
                  <a:gd name="T21" fmla="*/ 56 h 397"/>
                  <a:gd name="T22" fmla="*/ 283 w 453"/>
                  <a:gd name="T23" fmla="*/ 56 h 397"/>
                  <a:gd name="T24" fmla="*/ 283 w 453"/>
                  <a:gd name="T25" fmla="*/ 0 h 397"/>
                  <a:gd name="T26" fmla="*/ 0 w 453"/>
                  <a:gd name="T27" fmla="*/ 0 h 397"/>
                  <a:gd name="T28" fmla="*/ 0 w 453"/>
                  <a:gd name="T29" fmla="*/ 113 h 397"/>
                  <a:gd name="T30" fmla="*/ 56 w 453"/>
                  <a:gd name="T31" fmla="*/ 113 h 397"/>
                  <a:gd name="T32" fmla="*/ 56 w 453"/>
                  <a:gd name="T33" fmla="*/ 227 h 397"/>
                  <a:gd name="T34" fmla="*/ 170 w 453"/>
                  <a:gd name="T35" fmla="*/ 227 h 397"/>
                  <a:gd name="T36" fmla="*/ 170 w 453"/>
                  <a:gd name="T37" fmla="*/ 34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3" h="397">
                    <a:moveTo>
                      <a:pt x="170" y="340"/>
                    </a:moveTo>
                    <a:lnTo>
                      <a:pt x="283" y="340"/>
                    </a:lnTo>
                    <a:lnTo>
                      <a:pt x="283" y="397"/>
                    </a:lnTo>
                    <a:lnTo>
                      <a:pt x="397" y="397"/>
                    </a:lnTo>
                    <a:lnTo>
                      <a:pt x="397" y="340"/>
                    </a:lnTo>
                    <a:lnTo>
                      <a:pt x="453" y="340"/>
                    </a:lnTo>
                    <a:lnTo>
                      <a:pt x="453" y="283"/>
                    </a:lnTo>
                    <a:lnTo>
                      <a:pt x="397" y="283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283" y="56"/>
                    </a:lnTo>
                    <a:lnTo>
                      <a:pt x="283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227"/>
                    </a:lnTo>
                    <a:lnTo>
                      <a:pt x="170" y="227"/>
                    </a:lnTo>
                    <a:lnTo>
                      <a:pt x="170" y="34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40" name="Freeform 36"/>
              <p:cNvSpPr>
                <a:spLocks/>
              </p:cNvSpPr>
              <p:nvPr/>
            </p:nvSpPr>
            <p:spPr bwMode="auto">
              <a:xfrm>
                <a:off x="10452100" y="2100263"/>
                <a:ext cx="809625" cy="630238"/>
              </a:xfrm>
              <a:custGeom>
                <a:avLst/>
                <a:gdLst>
                  <a:gd name="T0" fmla="*/ 170 w 510"/>
                  <a:gd name="T1" fmla="*/ 57 h 397"/>
                  <a:gd name="T2" fmla="*/ 0 w 510"/>
                  <a:gd name="T3" fmla="*/ 57 h 397"/>
                  <a:gd name="T4" fmla="*/ 0 w 510"/>
                  <a:gd name="T5" fmla="*/ 113 h 397"/>
                  <a:gd name="T6" fmla="*/ 0 w 510"/>
                  <a:gd name="T7" fmla="*/ 227 h 397"/>
                  <a:gd name="T8" fmla="*/ 283 w 510"/>
                  <a:gd name="T9" fmla="*/ 227 h 397"/>
                  <a:gd name="T10" fmla="*/ 283 w 510"/>
                  <a:gd name="T11" fmla="*/ 397 h 397"/>
                  <a:gd name="T12" fmla="*/ 396 w 510"/>
                  <a:gd name="T13" fmla="*/ 397 h 397"/>
                  <a:gd name="T14" fmla="*/ 396 w 510"/>
                  <a:gd name="T15" fmla="*/ 340 h 397"/>
                  <a:gd name="T16" fmla="*/ 510 w 510"/>
                  <a:gd name="T17" fmla="*/ 340 h 397"/>
                  <a:gd name="T18" fmla="*/ 510 w 510"/>
                  <a:gd name="T19" fmla="*/ 227 h 397"/>
                  <a:gd name="T20" fmla="*/ 396 w 510"/>
                  <a:gd name="T21" fmla="*/ 227 h 397"/>
                  <a:gd name="T22" fmla="*/ 396 w 510"/>
                  <a:gd name="T23" fmla="*/ 0 h 397"/>
                  <a:gd name="T24" fmla="*/ 226 w 510"/>
                  <a:gd name="T25" fmla="*/ 0 h 397"/>
                  <a:gd name="T26" fmla="*/ 170 w 510"/>
                  <a:gd name="T27" fmla="*/ 0 h 397"/>
                  <a:gd name="T28" fmla="*/ 170 w 510"/>
                  <a:gd name="T29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10" h="397">
                    <a:moveTo>
                      <a:pt x="170" y="57"/>
                    </a:moveTo>
                    <a:lnTo>
                      <a:pt x="0" y="57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283" y="227"/>
                    </a:lnTo>
                    <a:lnTo>
                      <a:pt x="283" y="397"/>
                    </a:lnTo>
                    <a:lnTo>
                      <a:pt x="396" y="397"/>
                    </a:lnTo>
                    <a:lnTo>
                      <a:pt x="396" y="340"/>
                    </a:lnTo>
                    <a:lnTo>
                      <a:pt x="510" y="340"/>
                    </a:lnTo>
                    <a:lnTo>
                      <a:pt x="510" y="227"/>
                    </a:lnTo>
                    <a:lnTo>
                      <a:pt x="396" y="227"/>
                    </a:lnTo>
                    <a:lnTo>
                      <a:pt x="396" y="0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70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41" name="Freeform 37"/>
              <p:cNvSpPr>
                <a:spLocks/>
              </p:cNvSpPr>
              <p:nvPr/>
            </p:nvSpPr>
            <p:spPr bwMode="auto">
              <a:xfrm>
                <a:off x="8561388" y="749300"/>
                <a:ext cx="1349375" cy="720725"/>
              </a:xfrm>
              <a:custGeom>
                <a:avLst/>
                <a:gdLst>
                  <a:gd name="T0" fmla="*/ 794 w 850"/>
                  <a:gd name="T1" fmla="*/ 397 h 454"/>
                  <a:gd name="T2" fmla="*/ 680 w 850"/>
                  <a:gd name="T3" fmla="*/ 397 h 454"/>
                  <a:gd name="T4" fmla="*/ 680 w 850"/>
                  <a:gd name="T5" fmla="*/ 454 h 454"/>
                  <a:gd name="T6" fmla="*/ 340 w 850"/>
                  <a:gd name="T7" fmla="*/ 454 h 454"/>
                  <a:gd name="T8" fmla="*/ 340 w 850"/>
                  <a:gd name="T9" fmla="*/ 397 h 454"/>
                  <a:gd name="T10" fmla="*/ 0 w 850"/>
                  <a:gd name="T11" fmla="*/ 397 h 454"/>
                  <a:gd name="T12" fmla="*/ 0 w 850"/>
                  <a:gd name="T13" fmla="*/ 284 h 454"/>
                  <a:gd name="T14" fmla="*/ 57 w 850"/>
                  <a:gd name="T15" fmla="*/ 284 h 454"/>
                  <a:gd name="T16" fmla="*/ 57 w 850"/>
                  <a:gd name="T17" fmla="*/ 227 h 454"/>
                  <a:gd name="T18" fmla="*/ 0 w 850"/>
                  <a:gd name="T19" fmla="*/ 227 h 454"/>
                  <a:gd name="T20" fmla="*/ 0 w 850"/>
                  <a:gd name="T21" fmla="*/ 114 h 454"/>
                  <a:gd name="T22" fmla="*/ 57 w 850"/>
                  <a:gd name="T23" fmla="*/ 114 h 454"/>
                  <a:gd name="T24" fmla="*/ 57 w 850"/>
                  <a:gd name="T25" fmla="*/ 0 h 454"/>
                  <a:gd name="T26" fmla="*/ 397 w 850"/>
                  <a:gd name="T27" fmla="*/ 0 h 454"/>
                  <a:gd name="T28" fmla="*/ 397 w 850"/>
                  <a:gd name="T29" fmla="*/ 57 h 454"/>
                  <a:gd name="T30" fmla="*/ 453 w 850"/>
                  <a:gd name="T31" fmla="*/ 57 h 454"/>
                  <a:gd name="T32" fmla="*/ 453 w 850"/>
                  <a:gd name="T33" fmla="*/ 171 h 454"/>
                  <a:gd name="T34" fmla="*/ 680 w 850"/>
                  <a:gd name="T35" fmla="*/ 171 h 454"/>
                  <a:gd name="T36" fmla="*/ 680 w 850"/>
                  <a:gd name="T37" fmla="*/ 227 h 454"/>
                  <a:gd name="T38" fmla="*/ 850 w 850"/>
                  <a:gd name="T39" fmla="*/ 227 h 454"/>
                  <a:gd name="T40" fmla="*/ 850 w 850"/>
                  <a:gd name="T41" fmla="*/ 284 h 454"/>
                  <a:gd name="T42" fmla="*/ 794 w 850"/>
                  <a:gd name="T43" fmla="*/ 284 h 454"/>
                  <a:gd name="T44" fmla="*/ 794 w 850"/>
                  <a:gd name="T45" fmla="*/ 39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50" h="454">
                    <a:moveTo>
                      <a:pt x="794" y="397"/>
                    </a:moveTo>
                    <a:lnTo>
                      <a:pt x="680" y="397"/>
                    </a:lnTo>
                    <a:lnTo>
                      <a:pt x="680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0" y="39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3" y="57"/>
                    </a:lnTo>
                    <a:lnTo>
                      <a:pt x="453" y="171"/>
                    </a:lnTo>
                    <a:lnTo>
                      <a:pt x="680" y="171"/>
                    </a:lnTo>
                    <a:lnTo>
                      <a:pt x="680" y="227"/>
                    </a:lnTo>
                    <a:lnTo>
                      <a:pt x="850" y="227"/>
                    </a:lnTo>
                    <a:lnTo>
                      <a:pt x="850" y="284"/>
                    </a:lnTo>
                    <a:lnTo>
                      <a:pt x="794" y="284"/>
                    </a:lnTo>
                    <a:lnTo>
                      <a:pt x="794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42" name="Freeform 38"/>
              <p:cNvSpPr>
                <a:spLocks/>
              </p:cNvSpPr>
              <p:nvPr/>
            </p:nvSpPr>
            <p:spPr bwMode="auto">
              <a:xfrm>
                <a:off x="7570788" y="930275"/>
                <a:ext cx="1169988" cy="990600"/>
              </a:xfrm>
              <a:custGeom>
                <a:avLst/>
                <a:gdLst>
                  <a:gd name="T0" fmla="*/ 624 w 737"/>
                  <a:gd name="T1" fmla="*/ 0 h 624"/>
                  <a:gd name="T2" fmla="*/ 454 w 737"/>
                  <a:gd name="T3" fmla="*/ 0 h 624"/>
                  <a:gd name="T4" fmla="*/ 454 w 737"/>
                  <a:gd name="T5" fmla="*/ 227 h 624"/>
                  <a:gd name="T6" fmla="*/ 340 w 737"/>
                  <a:gd name="T7" fmla="*/ 227 h 624"/>
                  <a:gd name="T8" fmla="*/ 340 w 737"/>
                  <a:gd name="T9" fmla="*/ 170 h 624"/>
                  <a:gd name="T10" fmla="*/ 284 w 737"/>
                  <a:gd name="T11" fmla="*/ 170 h 624"/>
                  <a:gd name="T12" fmla="*/ 284 w 737"/>
                  <a:gd name="T13" fmla="*/ 57 h 624"/>
                  <a:gd name="T14" fmla="*/ 57 w 737"/>
                  <a:gd name="T15" fmla="*/ 57 h 624"/>
                  <a:gd name="T16" fmla="*/ 57 w 737"/>
                  <a:gd name="T17" fmla="*/ 113 h 624"/>
                  <a:gd name="T18" fmla="*/ 0 w 737"/>
                  <a:gd name="T19" fmla="*/ 113 h 624"/>
                  <a:gd name="T20" fmla="*/ 0 w 737"/>
                  <a:gd name="T21" fmla="*/ 227 h 624"/>
                  <a:gd name="T22" fmla="*/ 170 w 737"/>
                  <a:gd name="T23" fmla="*/ 227 h 624"/>
                  <a:gd name="T24" fmla="*/ 170 w 737"/>
                  <a:gd name="T25" fmla="*/ 283 h 624"/>
                  <a:gd name="T26" fmla="*/ 227 w 737"/>
                  <a:gd name="T27" fmla="*/ 283 h 624"/>
                  <a:gd name="T28" fmla="*/ 227 w 737"/>
                  <a:gd name="T29" fmla="*/ 340 h 624"/>
                  <a:gd name="T30" fmla="*/ 340 w 737"/>
                  <a:gd name="T31" fmla="*/ 340 h 624"/>
                  <a:gd name="T32" fmla="*/ 340 w 737"/>
                  <a:gd name="T33" fmla="*/ 397 h 624"/>
                  <a:gd name="T34" fmla="*/ 397 w 737"/>
                  <a:gd name="T35" fmla="*/ 397 h 624"/>
                  <a:gd name="T36" fmla="*/ 397 w 737"/>
                  <a:gd name="T37" fmla="*/ 453 h 624"/>
                  <a:gd name="T38" fmla="*/ 454 w 737"/>
                  <a:gd name="T39" fmla="*/ 453 h 624"/>
                  <a:gd name="T40" fmla="*/ 454 w 737"/>
                  <a:gd name="T41" fmla="*/ 624 h 624"/>
                  <a:gd name="T42" fmla="*/ 681 w 737"/>
                  <a:gd name="T43" fmla="*/ 624 h 624"/>
                  <a:gd name="T44" fmla="*/ 681 w 737"/>
                  <a:gd name="T45" fmla="*/ 397 h 624"/>
                  <a:gd name="T46" fmla="*/ 737 w 737"/>
                  <a:gd name="T47" fmla="*/ 397 h 624"/>
                  <a:gd name="T48" fmla="*/ 737 w 737"/>
                  <a:gd name="T49" fmla="*/ 283 h 624"/>
                  <a:gd name="T50" fmla="*/ 624 w 737"/>
                  <a:gd name="T51" fmla="*/ 283 h 624"/>
                  <a:gd name="T52" fmla="*/ 624 w 737"/>
                  <a:gd name="T53" fmla="*/ 170 h 624"/>
                  <a:gd name="T54" fmla="*/ 681 w 737"/>
                  <a:gd name="T55" fmla="*/ 170 h 624"/>
                  <a:gd name="T56" fmla="*/ 681 w 737"/>
                  <a:gd name="T57" fmla="*/ 113 h 624"/>
                  <a:gd name="T58" fmla="*/ 624 w 737"/>
                  <a:gd name="T59" fmla="*/ 113 h 624"/>
                  <a:gd name="T60" fmla="*/ 624 w 737"/>
                  <a:gd name="T61" fmla="*/ 57 h 624"/>
                  <a:gd name="T62" fmla="*/ 624 w 737"/>
                  <a:gd name="T63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37" h="624">
                    <a:moveTo>
                      <a:pt x="624" y="0"/>
                    </a:moveTo>
                    <a:lnTo>
                      <a:pt x="454" y="0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284" y="170"/>
                    </a:lnTo>
                    <a:lnTo>
                      <a:pt x="284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283"/>
                    </a:lnTo>
                    <a:lnTo>
                      <a:pt x="227" y="283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397"/>
                    </a:lnTo>
                    <a:lnTo>
                      <a:pt x="397" y="397"/>
                    </a:lnTo>
                    <a:lnTo>
                      <a:pt x="397" y="453"/>
                    </a:lnTo>
                    <a:lnTo>
                      <a:pt x="454" y="453"/>
                    </a:lnTo>
                    <a:lnTo>
                      <a:pt x="454" y="624"/>
                    </a:lnTo>
                    <a:lnTo>
                      <a:pt x="681" y="624"/>
                    </a:lnTo>
                    <a:lnTo>
                      <a:pt x="681" y="397"/>
                    </a:lnTo>
                    <a:lnTo>
                      <a:pt x="737" y="397"/>
                    </a:lnTo>
                    <a:lnTo>
                      <a:pt x="737" y="283"/>
                    </a:lnTo>
                    <a:lnTo>
                      <a:pt x="624" y="283"/>
                    </a:lnTo>
                    <a:lnTo>
                      <a:pt x="624" y="170"/>
                    </a:lnTo>
                    <a:lnTo>
                      <a:pt x="681" y="170"/>
                    </a:lnTo>
                    <a:lnTo>
                      <a:pt x="681" y="113"/>
                    </a:lnTo>
                    <a:lnTo>
                      <a:pt x="624" y="113"/>
                    </a:lnTo>
                    <a:lnTo>
                      <a:pt x="624" y="57"/>
                    </a:lnTo>
                    <a:lnTo>
                      <a:pt x="62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66" name="Freeform 62"/>
              <p:cNvSpPr>
                <a:spLocks/>
              </p:cNvSpPr>
              <p:nvPr/>
            </p:nvSpPr>
            <p:spPr bwMode="auto">
              <a:xfrm>
                <a:off x="11261725" y="3000375"/>
                <a:ext cx="809625" cy="630238"/>
              </a:xfrm>
              <a:custGeom>
                <a:avLst/>
                <a:gdLst>
                  <a:gd name="T0" fmla="*/ 57 w 510"/>
                  <a:gd name="T1" fmla="*/ 397 h 397"/>
                  <a:gd name="T2" fmla="*/ 170 w 510"/>
                  <a:gd name="T3" fmla="*/ 397 h 397"/>
                  <a:gd name="T4" fmla="*/ 170 w 510"/>
                  <a:gd name="T5" fmla="*/ 340 h 397"/>
                  <a:gd name="T6" fmla="*/ 227 w 510"/>
                  <a:gd name="T7" fmla="*/ 340 h 397"/>
                  <a:gd name="T8" fmla="*/ 227 w 510"/>
                  <a:gd name="T9" fmla="*/ 227 h 397"/>
                  <a:gd name="T10" fmla="*/ 340 w 510"/>
                  <a:gd name="T11" fmla="*/ 227 h 397"/>
                  <a:gd name="T12" fmla="*/ 340 w 510"/>
                  <a:gd name="T13" fmla="*/ 170 h 397"/>
                  <a:gd name="T14" fmla="*/ 397 w 510"/>
                  <a:gd name="T15" fmla="*/ 170 h 397"/>
                  <a:gd name="T16" fmla="*/ 397 w 510"/>
                  <a:gd name="T17" fmla="*/ 113 h 397"/>
                  <a:gd name="T18" fmla="*/ 510 w 510"/>
                  <a:gd name="T19" fmla="*/ 113 h 397"/>
                  <a:gd name="T20" fmla="*/ 510 w 510"/>
                  <a:gd name="T21" fmla="*/ 0 h 397"/>
                  <a:gd name="T22" fmla="*/ 340 w 510"/>
                  <a:gd name="T23" fmla="*/ 0 h 397"/>
                  <a:gd name="T24" fmla="*/ 340 w 510"/>
                  <a:gd name="T25" fmla="*/ 57 h 397"/>
                  <a:gd name="T26" fmla="*/ 227 w 510"/>
                  <a:gd name="T27" fmla="*/ 57 h 397"/>
                  <a:gd name="T28" fmla="*/ 227 w 510"/>
                  <a:gd name="T29" fmla="*/ 113 h 397"/>
                  <a:gd name="T30" fmla="*/ 113 w 510"/>
                  <a:gd name="T31" fmla="*/ 113 h 397"/>
                  <a:gd name="T32" fmla="*/ 113 w 510"/>
                  <a:gd name="T33" fmla="*/ 170 h 397"/>
                  <a:gd name="T34" fmla="*/ 57 w 510"/>
                  <a:gd name="T35" fmla="*/ 170 h 397"/>
                  <a:gd name="T36" fmla="*/ 57 w 510"/>
                  <a:gd name="T37" fmla="*/ 227 h 397"/>
                  <a:gd name="T38" fmla="*/ 0 w 510"/>
                  <a:gd name="T39" fmla="*/ 227 h 397"/>
                  <a:gd name="T40" fmla="*/ 0 w 510"/>
                  <a:gd name="T41" fmla="*/ 283 h 397"/>
                  <a:gd name="T42" fmla="*/ 57 w 510"/>
                  <a:gd name="T43" fmla="*/ 283 h 397"/>
                  <a:gd name="T44" fmla="*/ 57 w 510"/>
                  <a:gd name="T45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0" h="397">
                    <a:moveTo>
                      <a:pt x="57" y="397"/>
                    </a:moveTo>
                    <a:lnTo>
                      <a:pt x="170" y="397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510" y="113"/>
                    </a:lnTo>
                    <a:lnTo>
                      <a:pt x="510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67" name="Freeform 63"/>
              <p:cNvSpPr>
                <a:spLocks/>
              </p:cNvSpPr>
              <p:nvPr/>
            </p:nvSpPr>
            <p:spPr bwMode="auto">
              <a:xfrm>
                <a:off x="10991850" y="2370138"/>
                <a:ext cx="1439863" cy="809625"/>
              </a:xfrm>
              <a:custGeom>
                <a:avLst/>
                <a:gdLst>
                  <a:gd name="T0" fmla="*/ 113 w 907"/>
                  <a:gd name="T1" fmla="*/ 510 h 510"/>
                  <a:gd name="T2" fmla="*/ 283 w 907"/>
                  <a:gd name="T3" fmla="*/ 510 h 510"/>
                  <a:gd name="T4" fmla="*/ 283 w 907"/>
                  <a:gd name="T5" fmla="*/ 454 h 510"/>
                  <a:gd name="T6" fmla="*/ 340 w 907"/>
                  <a:gd name="T7" fmla="*/ 454 h 510"/>
                  <a:gd name="T8" fmla="*/ 340 w 907"/>
                  <a:gd name="T9" fmla="*/ 397 h 510"/>
                  <a:gd name="T10" fmla="*/ 453 w 907"/>
                  <a:gd name="T11" fmla="*/ 397 h 510"/>
                  <a:gd name="T12" fmla="*/ 453 w 907"/>
                  <a:gd name="T13" fmla="*/ 340 h 510"/>
                  <a:gd name="T14" fmla="*/ 907 w 907"/>
                  <a:gd name="T15" fmla="*/ 340 h 510"/>
                  <a:gd name="T16" fmla="*/ 907 w 907"/>
                  <a:gd name="T17" fmla="*/ 284 h 510"/>
                  <a:gd name="T18" fmla="*/ 850 w 907"/>
                  <a:gd name="T19" fmla="*/ 284 h 510"/>
                  <a:gd name="T20" fmla="*/ 850 w 907"/>
                  <a:gd name="T21" fmla="*/ 227 h 510"/>
                  <a:gd name="T22" fmla="*/ 794 w 907"/>
                  <a:gd name="T23" fmla="*/ 227 h 510"/>
                  <a:gd name="T24" fmla="*/ 794 w 907"/>
                  <a:gd name="T25" fmla="*/ 170 h 510"/>
                  <a:gd name="T26" fmla="*/ 737 w 907"/>
                  <a:gd name="T27" fmla="*/ 170 h 510"/>
                  <a:gd name="T28" fmla="*/ 737 w 907"/>
                  <a:gd name="T29" fmla="*/ 113 h 510"/>
                  <a:gd name="T30" fmla="*/ 680 w 907"/>
                  <a:gd name="T31" fmla="*/ 113 h 510"/>
                  <a:gd name="T32" fmla="*/ 680 w 907"/>
                  <a:gd name="T33" fmla="*/ 57 h 510"/>
                  <a:gd name="T34" fmla="*/ 567 w 907"/>
                  <a:gd name="T35" fmla="*/ 57 h 510"/>
                  <a:gd name="T36" fmla="*/ 567 w 907"/>
                  <a:gd name="T37" fmla="*/ 0 h 510"/>
                  <a:gd name="T38" fmla="*/ 227 w 907"/>
                  <a:gd name="T39" fmla="*/ 0 h 510"/>
                  <a:gd name="T40" fmla="*/ 227 w 907"/>
                  <a:gd name="T41" fmla="*/ 57 h 510"/>
                  <a:gd name="T42" fmla="*/ 170 w 907"/>
                  <a:gd name="T43" fmla="*/ 57 h 510"/>
                  <a:gd name="T44" fmla="*/ 170 w 907"/>
                  <a:gd name="T45" fmla="*/ 170 h 510"/>
                  <a:gd name="T46" fmla="*/ 56 w 907"/>
                  <a:gd name="T47" fmla="*/ 170 h 510"/>
                  <a:gd name="T48" fmla="*/ 56 w 907"/>
                  <a:gd name="T49" fmla="*/ 227 h 510"/>
                  <a:gd name="T50" fmla="*/ 0 w 907"/>
                  <a:gd name="T51" fmla="*/ 227 h 510"/>
                  <a:gd name="T52" fmla="*/ 0 w 907"/>
                  <a:gd name="T53" fmla="*/ 397 h 510"/>
                  <a:gd name="T54" fmla="*/ 56 w 907"/>
                  <a:gd name="T55" fmla="*/ 397 h 510"/>
                  <a:gd name="T56" fmla="*/ 56 w 907"/>
                  <a:gd name="T57" fmla="*/ 454 h 510"/>
                  <a:gd name="T58" fmla="*/ 113 w 907"/>
                  <a:gd name="T59" fmla="*/ 454 h 510"/>
                  <a:gd name="T60" fmla="*/ 113 w 907"/>
                  <a:gd name="T61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07" h="510">
                    <a:moveTo>
                      <a:pt x="113" y="510"/>
                    </a:moveTo>
                    <a:lnTo>
                      <a:pt x="283" y="510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453" y="397"/>
                    </a:lnTo>
                    <a:lnTo>
                      <a:pt x="453" y="340"/>
                    </a:lnTo>
                    <a:lnTo>
                      <a:pt x="907" y="340"/>
                    </a:lnTo>
                    <a:lnTo>
                      <a:pt x="907" y="284"/>
                    </a:lnTo>
                    <a:lnTo>
                      <a:pt x="850" y="284"/>
                    </a:lnTo>
                    <a:lnTo>
                      <a:pt x="850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737" y="170"/>
                    </a:lnTo>
                    <a:lnTo>
                      <a:pt x="737" y="113"/>
                    </a:lnTo>
                    <a:lnTo>
                      <a:pt x="680" y="113"/>
                    </a:lnTo>
                    <a:lnTo>
                      <a:pt x="680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70"/>
                    </a:lnTo>
                    <a:lnTo>
                      <a:pt x="56" y="170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56" y="397"/>
                    </a:lnTo>
                    <a:lnTo>
                      <a:pt x="56" y="454"/>
                    </a:lnTo>
                    <a:lnTo>
                      <a:pt x="113" y="454"/>
                    </a:lnTo>
                    <a:lnTo>
                      <a:pt x="113" y="51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2" name="グループ化 1"/>
            <p:cNvGrpSpPr/>
            <p:nvPr/>
          </p:nvGrpSpPr>
          <p:grpSpPr>
            <a:xfrm>
              <a:off x="2059215" y="149679"/>
              <a:ext cx="3858759" cy="2314348"/>
              <a:chOff x="2349500" y="209550"/>
              <a:chExt cx="5402263" cy="3240088"/>
            </a:xfrm>
          </p:grpSpPr>
          <p:sp>
            <p:nvSpPr>
              <p:cNvPr id="21531" name="Freeform 27"/>
              <p:cNvSpPr>
                <a:spLocks/>
              </p:cNvSpPr>
              <p:nvPr/>
            </p:nvSpPr>
            <p:spPr bwMode="auto">
              <a:xfrm>
                <a:off x="6040438" y="1379538"/>
                <a:ext cx="1081088" cy="1260475"/>
              </a:xfrm>
              <a:custGeom>
                <a:avLst/>
                <a:gdLst>
                  <a:gd name="T0" fmla="*/ 57 w 681"/>
                  <a:gd name="T1" fmla="*/ 681 h 794"/>
                  <a:gd name="T2" fmla="*/ 114 w 681"/>
                  <a:gd name="T3" fmla="*/ 681 h 794"/>
                  <a:gd name="T4" fmla="*/ 114 w 681"/>
                  <a:gd name="T5" fmla="*/ 794 h 794"/>
                  <a:gd name="T6" fmla="*/ 340 w 681"/>
                  <a:gd name="T7" fmla="*/ 794 h 794"/>
                  <a:gd name="T8" fmla="*/ 340 w 681"/>
                  <a:gd name="T9" fmla="*/ 681 h 794"/>
                  <a:gd name="T10" fmla="*/ 397 w 681"/>
                  <a:gd name="T11" fmla="*/ 681 h 794"/>
                  <a:gd name="T12" fmla="*/ 397 w 681"/>
                  <a:gd name="T13" fmla="*/ 624 h 794"/>
                  <a:gd name="T14" fmla="*/ 511 w 681"/>
                  <a:gd name="T15" fmla="*/ 624 h 794"/>
                  <a:gd name="T16" fmla="*/ 511 w 681"/>
                  <a:gd name="T17" fmla="*/ 511 h 794"/>
                  <a:gd name="T18" fmla="*/ 681 w 681"/>
                  <a:gd name="T19" fmla="*/ 511 h 794"/>
                  <a:gd name="T20" fmla="*/ 681 w 681"/>
                  <a:gd name="T21" fmla="*/ 284 h 794"/>
                  <a:gd name="T22" fmla="*/ 567 w 681"/>
                  <a:gd name="T23" fmla="*/ 284 h 794"/>
                  <a:gd name="T24" fmla="*/ 567 w 681"/>
                  <a:gd name="T25" fmla="*/ 170 h 794"/>
                  <a:gd name="T26" fmla="*/ 454 w 681"/>
                  <a:gd name="T27" fmla="*/ 170 h 794"/>
                  <a:gd name="T28" fmla="*/ 454 w 681"/>
                  <a:gd name="T29" fmla="*/ 114 h 794"/>
                  <a:gd name="T30" fmla="*/ 397 w 681"/>
                  <a:gd name="T31" fmla="*/ 114 h 794"/>
                  <a:gd name="T32" fmla="*/ 397 w 681"/>
                  <a:gd name="T33" fmla="*/ 57 h 794"/>
                  <a:gd name="T34" fmla="*/ 284 w 681"/>
                  <a:gd name="T35" fmla="*/ 57 h 794"/>
                  <a:gd name="T36" fmla="*/ 284 w 681"/>
                  <a:gd name="T37" fmla="*/ 0 h 794"/>
                  <a:gd name="T38" fmla="*/ 170 w 681"/>
                  <a:gd name="T39" fmla="*/ 0 h 794"/>
                  <a:gd name="T40" fmla="*/ 170 w 681"/>
                  <a:gd name="T41" fmla="*/ 57 h 794"/>
                  <a:gd name="T42" fmla="*/ 114 w 681"/>
                  <a:gd name="T43" fmla="*/ 57 h 794"/>
                  <a:gd name="T44" fmla="*/ 114 w 681"/>
                  <a:gd name="T45" fmla="*/ 170 h 794"/>
                  <a:gd name="T46" fmla="*/ 57 w 681"/>
                  <a:gd name="T47" fmla="*/ 170 h 794"/>
                  <a:gd name="T48" fmla="*/ 57 w 681"/>
                  <a:gd name="T49" fmla="*/ 397 h 794"/>
                  <a:gd name="T50" fmla="*/ 114 w 681"/>
                  <a:gd name="T51" fmla="*/ 397 h 794"/>
                  <a:gd name="T52" fmla="*/ 114 w 681"/>
                  <a:gd name="T53" fmla="*/ 454 h 794"/>
                  <a:gd name="T54" fmla="*/ 0 w 681"/>
                  <a:gd name="T55" fmla="*/ 454 h 794"/>
                  <a:gd name="T56" fmla="*/ 0 w 681"/>
                  <a:gd name="T57" fmla="*/ 681 h 794"/>
                  <a:gd name="T58" fmla="*/ 57 w 681"/>
                  <a:gd name="T59" fmla="*/ 681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81" h="794">
                    <a:moveTo>
                      <a:pt x="57" y="681"/>
                    </a:moveTo>
                    <a:lnTo>
                      <a:pt x="114" y="681"/>
                    </a:lnTo>
                    <a:lnTo>
                      <a:pt x="114" y="794"/>
                    </a:lnTo>
                    <a:lnTo>
                      <a:pt x="340" y="794"/>
                    </a:lnTo>
                    <a:lnTo>
                      <a:pt x="340" y="681"/>
                    </a:lnTo>
                    <a:lnTo>
                      <a:pt x="397" y="681"/>
                    </a:lnTo>
                    <a:lnTo>
                      <a:pt x="397" y="624"/>
                    </a:lnTo>
                    <a:lnTo>
                      <a:pt x="511" y="624"/>
                    </a:lnTo>
                    <a:lnTo>
                      <a:pt x="511" y="511"/>
                    </a:lnTo>
                    <a:lnTo>
                      <a:pt x="681" y="511"/>
                    </a:lnTo>
                    <a:lnTo>
                      <a:pt x="681" y="284"/>
                    </a:lnTo>
                    <a:lnTo>
                      <a:pt x="567" y="284"/>
                    </a:lnTo>
                    <a:lnTo>
                      <a:pt x="567" y="170"/>
                    </a:lnTo>
                    <a:lnTo>
                      <a:pt x="454" y="170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681"/>
                    </a:lnTo>
                    <a:lnTo>
                      <a:pt x="57" y="68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32" name="Freeform 28"/>
              <p:cNvSpPr>
                <a:spLocks/>
              </p:cNvSpPr>
              <p:nvPr/>
            </p:nvSpPr>
            <p:spPr bwMode="auto">
              <a:xfrm>
                <a:off x="6310313" y="2009775"/>
                <a:ext cx="1441450" cy="1169988"/>
              </a:xfrm>
              <a:custGeom>
                <a:avLst/>
                <a:gdLst>
                  <a:gd name="T0" fmla="*/ 794 w 908"/>
                  <a:gd name="T1" fmla="*/ 567 h 737"/>
                  <a:gd name="T2" fmla="*/ 624 w 908"/>
                  <a:gd name="T3" fmla="*/ 567 h 737"/>
                  <a:gd name="T4" fmla="*/ 624 w 908"/>
                  <a:gd name="T5" fmla="*/ 511 h 737"/>
                  <a:gd name="T6" fmla="*/ 511 w 908"/>
                  <a:gd name="T7" fmla="*/ 511 h 737"/>
                  <a:gd name="T8" fmla="*/ 511 w 908"/>
                  <a:gd name="T9" fmla="*/ 681 h 737"/>
                  <a:gd name="T10" fmla="*/ 284 w 908"/>
                  <a:gd name="T11" fmla="*/ 681 h 737"/>
                  <a:gd name="T12" fmla="*/ 284 w 908"/>
                  <a:gd name="T13" fmla="*/ 737 h 737"/>
                  <a:gd name="T14" fmla="*/ 170 w 908"/>
                  <a:gd name="T15" fmla="*/ 737 h 737"/>
                  <a:gd name="T16" fmla="*/ 170 w 908"/>
                  <a:gd name="T17" fmla="*/ 511 h 737"/>
                  <a:gd name="T18" fmla="*/ 114 w 908"/>
                  <a:gd name="T19" fmla="*/ 511 h 737"/>
                  <a:gd name="T20" fmla="*/ 114 w 908"/>
                  <a:gd name="T21" fmla="*/ 454 h 737"/>
                  <a:gd name="T22" fmla="*/ 0 w 908"/>
                  <a:gd name="T23" fmla="*/ 454 h 737"/>
                  <a:gd name="T24" fmla="*/ 0 w 908"/>
                  <a:gd name="T25" fmla="*/ 397 h 737"/>
                  <a:gd name="T26" fmla="*/ 170 w 908"/>
                  <a:gd name="T27" fmla="*/ 397 h 737"/>
                  <a:gd name="T28" fmla="*/ 170 w 908"/>
                  <a:gd name="T29" fmla="*/ 284 h 737"/>
                  <a:gd name="T30" fmla="*/ 227 w 908"/>
                  <a:gd name="T31" fmla="*/ 284 h 737"/>
                  <a:gd name="T32" fmla="*/ 227 w 908"/>
                  <a:gd name="T33" fmla="*/ 227 h 737"/>
                  <a:gd name="T34" fmla="*/ 341 w 908"/>
                  <a:gd name="T35" fmla="*/ 227 h 737"/>
                  <a:gd name="T36" fmla="*/ 341 w 908"/>
                  <a:gd name="T37" fmla="*/ 114 h 737"/>
                  <a:gd name="T38" fmla="*/ 511 w 908"/>
                  <a:gd name="T39" fmla="*/ 114 h 737"/>
                  <a:gd name="T40" fmla="*/ 511 w 908"/>
                  <a:gd name="T41" fmla="*/ 0 h 737"/>
                  <a:gd name="T42" fmla="*/ 624 w 908"/>
                  <a:gd name="T43" fmla="*/ 0 h 737"/>
                  <a:gd name="T44" fmla="*/ 624 w 908"/>
                  <a:gd name="T45" fmla="*/ 114 h 737"/>
                  <a:gd name="T46" fmla="*/ 681 w 908"/>
                  <a:gd name="T47" fmla="*/ 114 h 737"/>
                  <a:gd name="T48" fmla="*/ 681 w 908"/>
                  <a:gd name="T49" fmla="*/ 170 h 737"/>
                  <a:gd name="T50" fmla="*/ 737 w 908"/>
                  <a:gd name="T51" fmla="*/ 170 h 737"/>
                  <a:gd name="T52" fmla="*/ 737 w 908"/>
                  <a:gd name="T53" fmla="*/ 227 h 737"/>
                  <a:gd name="T54" fmla="*/ 794 w 908"/>
                  <a:gd name="T55" fmla="*/ 227 h 737"/>
                  <a:gd name="T56" fmla="*/ 794 w 908"/>
                  <a:gd name="T57" fmla="*/ 284 h 737"/>
                  <a:gd name="T58" fmla="*/ 851 w 908"/>
                  <a:gd name="T59" fmla="*/ 284 h 737"/>
                  <a:gd name="T60" fmla="*/ 851 w 908"/>
                  <a:gd name="T61" fmla="*/ 340 h 737"/>
                  <a:gd name="T62" fmla="*/ 908 w 908"/>
                  <a:gd name="T63" fmla="*/ 340 h 737"/>
                  <a:gd name="T64" fmla="*/ 908 w 908"/>
                  <a:gd name="T65" fmla="*/ 454 h 737"/>
                  <a:gd name="T66" fmla="*/ 851 w 908"/>
                  <a:gd name="T67" fmla="*/ 454 h 737"/>
                  <a:gd name="T68" fmla="*/ 851 w 908"/>
                  <a:gd name="T69" fmla="*/ 511 h 737"/>
                  <a:gd name="T70" fmla="*/ 794 w 908"/>
                  <a:gd name="T71" fmla="*/ 511 h 737"/>
                  <a:gd name="T72" fmla="*/ 794 w 908"/>
                  <a:gd name="T73" fmla="*/ 56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08" h="737">
                    <a:moveTo>
                      <a:pt x="794" y="567"/>
                    </a:moveTo>
                    <a:lnTo>
                      <a:pt x="624" y="567"/>
                    </a:lnTo>
                    <a:lnTo>
                      <a:pt x="624" y="511"/>
                    </a:lnTo>
                    <a:lnTo>
                      <a:pt x="511" y="511"/>
                    </a:lnTo>
                    <a:lnTo>
                      <a:pt x="511" y="681"/>
                    </a:lnTo>
                    <a:lnTo>
                      <a:pt x="284" y="681"/>
                    </a:lnTo>
                    <a:lnTo>
                      <a:pt x="284" y="737"/>
                    </a:lnTo>
                    <a:lnTo>
                      <a:pt x="170" y="737"/>
                    </a:lnTo>
                    <a:lnTo>
                      <a:pt x="170" y="511"/>
                    </a:lnTo>
                    <a:lnTo>
                      <a:pt x="114" y="511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397"/>
                    </a:lnTo>
                    <a:lnTo>
                      <a:pt x="170" y="397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114"/>
                    </a:lnTo>
                    <a:lnTo>
                      <a:pt x="511" y="114"/>
                    </a:lnTo>
                    <a:lnTo>
                      <a:pt x="511" y="0"/>
                    </a:lnTo>
                    <a:lnTo>
                      <a:pt x="624" y="0"/>
                    </a:lnTo>
                    <a:lnTo>
                      <a:pt x="624" y="114"/>
                    </a:lnTo>
                    <a:lnTo>
                      <a:pt x="681" y="114"/>
                    </a:lnTo>
                    <a:lnTo>
                      <a:pt x="681" y="170"/>
                    </a:lnTo>
                    <a:lnTo>
                      <a:pt x="737" y="170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284"/>
                    </a:lnTo>
                    <a:lnTo>
                      <a:pt x="851" y="284"/>
                    </a:lnTo>
                    <a:lnTo>
                      <a:pt x="851" y="340"/>
                    </a:lnTo>
                    <a:lnTo>
                      <a:pt x="908" y="340"/>
                    </a:lnTo>
                    <a:lnTo>
                      <a:pt x="908" y="454"/>
                    </a:lnTo>
                    <a:lnTo>
                      <a:pt x="851" y="454"/>
                    </a:lnTo>
                    <a:lnTo>
                      <a:pt x="851" y="511"/>
                    </a:lnTo>
                    <a:lnTo>
                      <a:pt x="794" y="511"/>
                    </a:lnTo>
                    <a:lnTo>
                      <a:pt x="794" y="56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68" name="Freeform 64"/>
              <p:cNvSpPr>
                <a:spLocks/>
              </p:cNvSpPr>
              <p:nvPr/>
            </p:nvSpPr>
            <p:spPr bwMode="auto">
              <a:xfrm>
                <a:off x="2349500" y="209550"/>
                <a:ext cx="3960813" cy="3240088"/>
              </a:xfrm>
              <a:custGeom>
                <a:avLst/>
                <a:gdLst>
                  <a:gd name="T0" fmla="*/ 0 w 2495"/>
                  <a:gd name="T1" fmla="*/ 1758 h 2041"/>
                  <a:gd name="T2" fmla="*/ 57 w 2495"/>
                  <a:gd name="T3" fmla="*/ 1871 h 2041"/>
                  <a:gd name="T4" fmla="*/ 227 w 2495"/>
                  <a:gd name="T5" fmla="*/ 1928 h 2041"/>
                  <a:gd name="T6" fmla="*/ 284 w 2495"/>
                  <a:gd name="T7" fmla="*/ 1985 h 2041"/>
                  <a:gd name="T8" fmla="*/ 341 w 2495"/>
                  <a:gd name="T9" fmla="*/ 2041 h 2041"/>
                  <a:gd name="T10" fmla="*/ 511 w 2495"/>
                  <a:gd name="T11" fmla="*/ 1985 h 2041"/>
                  <a:gd name="T12" fmla="*/ 681 w 2495"/>
                  <a:gd name="T13" fmla="*/ 2041 h 2041"/>
                  <a:gd name="T14" fmla="*/ 908 w 2495"/>
                  <a:gd name="T15" fmla="*/ 1928 h 2041"/>
                  <a:gd name="T16" fmla="*/ 964 w 2495"/>
                  <a:gd name="T17" fmla="*/ 1815 h 2041"/>
                  <a:gd name="T18" fmla="*/ 1021 w 2495"/>
                  <a:gd name="T19" fmla="*/ 1758 h 2041"/>
                  <a:gd name="T20" fmla="*/ 1191 w 2495"/>
                  <a:gd name="T21" fmla="*/ 1645 h 2041"/>
                  <a:gd name="T22" fmla="*/ 1248 w 2495"/>
                  <a:gd name="T23" fmla="*/ 1588 h 2041"/>
                  <a:gd name="T24" fmla="*/ 1305 w 2495"/>
                  <a:gd name="T25" fmla="*/ 1474 h 2041"/>
                  <a:gd name="T26" fmla="*/ 1475 w 2495"/>
                  <a:gd name="T27" fmla="*/ 1418 h 2041"/>
                  <a:gd name="T28" fmla="*/ 1588 w 2495"/>
                  <a:gd name="T29" fmla="*/ 1304 h 2041"/>
                  <a:gd name="T30" fmla="*/ 1701 w 2495"/>
                  <a:gd name="T31" fmla="*/ 1248 h 2041"/>
                  <a:gd name="T32" fmla="*/ 2042 w 2495"/>
                  <a:gd name="T33" fmla="*/ 1304 h 2041"/>
                  <a:gd name="T34" fmla="*/ 2155 w 2495"/>
                  <a:gd name="T35" fmla="*/ 1361 h 2041"/>
                  <a:gd name="T36" fmla="*/ 2325 w 2495"/>
                  <a:gd name="T37" fmla="*/ 1191 h 2041"/>
                  <a:gd name="T38" fmla="*/ 2439 w 2495"/>
                  <a:gd name="T39" fmla="*/ 1134 h 2041"/>
                  <a:gd name="T40" fmla="*/ 2382 w 2495"/>
                  <a:gd name="T41" fmla="*/ 907 h 2041"/>
                  <a:gd name="T42" fmla="*/ 2439 w 2495"/>
                  <a:gd name="T43" fmla="*/ 794 h 2041"/>
                  <a:gd name="T44" fmla="*/ 2495 w 2495"/>
                  <a:gd name="T45" fmla="*/ 737 h 2041"/>
                  <a:gd name="T46" fmla="*/ 2382 w 2495"/>
                  <a:gd name="T47" fmla="*/ 681 h 2041"/>
                  <a:gd name="T48" fmla="*/ 1985 w 2495"/>
                  <a:gd name="T49" fmla="*/ 624 h 2041"/>
                  <a:gd name="T50" fmla="*/ 1701 w 2495"/>
                  <a:gd name="T51" fmla="*/ 681 h 2041"/>
                  <a:gd name="T52" fmla="*/ 1475 w 2495"/>
                  <a:gd name="T53" fmla="*/ 624 h 2041"/>
                  <a:gd name="T54" fmla="*/ 1418 w 2495"/>
                  <a:gd name="T55" fmla="*/ 511 h 2041"/>
                  <a:gd name="T56" fmla="*/ 1361 w 2495"/>
                  <a:gd name="T57" fmla="*/ 454 h 2041"/>
                  <a:gd name="T58" fmla="*/ 1305 w 2495"/>
                  <a:gd name="T59" fmla="*/ 284 h 2041"/>
                  <a:gd name="T60" fmla="*/ 1248 w 2495"/>
                  <a:gd name="T61" fmla="*/ 170 h 2041"/>
                  <a:gd name="T62" fmla="*/ 1078 w 2495"/>
                  <a:gd name="T63" fmla="*/ 227 h 2041"/>
                  <a:gd name="T64" fmla="*/ 908 w 2495"/>
                  <a:gd name="T65" fmla="*/ 170 h 2041"/>
                  <a:gd name="T66" fmla="*/ 851 w 2495"/>
                  <a:gd name="T67" fmla="*/ 57 h 2041"/>
                  <a:gd name="T68" fmla="*/ 794 w 2495"/>
                  <a:gd name="T69" fmla="*/ 0 h 2041"/>
                  <a:gd name="T70" fmla="*/ 511 w 2495"/>
                  <a:gd name="T71" fmla="*/ 57 h 2041"/>
                  <a:gd name="T72" fmla="*/ 454 w 2495"/>
                  <a:gd name="T73" fmla="*/ 227 h 2041"/>
                  <a:gd name="T74" fmla="*/ 511 w 2495"/>
                  <a:gd name="T75" fmla="*/ 340 h 2041"/>
                  <a:gd name="T76" fmla="*/ 454 w 2495"/>
                  <a:gd name="T77" fmla="*/ 511 h 2041"/>
                  <a:gd name="T78" fmla="*/ 511 w 2495"/>
                  <a:gd name="T79" fmla="*/ 567 h 2041"/>
                  <a:gd name="T80" fmla="*/ 567 w 2495"/>
                  <a:gd name="T81" fmla="*/ 681 h 2041"/>
                  <a:gd name="T82" fmla="*/ 511 w 2495"/>
                  <a:gd name="T83" fmla="*/ 851 h 2041"/>
                  <a:gd name="T84" fmla="*/ 454 w 2495"/>
                  <a:gd name="T85" fmla="*/ 907 h 2041"/>
                  <a:gd name="T86" fmla="*/ 511 w 2495"/>
                  <a:gd name="T87" fmla="*/ 1191 h 2041"/>
                  <a:gd name="T88" fmla="*/ 454 w 2495"/>
                  <a:gd name="T89" fmla="*/ 1248 h 2041"/>
                  <a:gd name="T90" fmla="*/ 397 w 2495"/>
                  <a:gd name="T91" fmla="*/ 1418 h 2041"/>
                  <a:gd name="T92" fmla="*/ 341 w 2495"/>
                  <a:gd name="T93" fmla="*/ 1474 h 2041"/>
                  <a:gd name="T94" fmla="*/ 284 w 2495"/>
                  <a:gd name="T95" fmla="*/ 1531 h 2041"/>
                  <a:gd name="T96" fmla="*/ 171 w 2495"/>
                  <a:gd name="T97" fmla="*/ 1588 h 2041"/>
                  <a:gd name="T98" fmla="*/ 0 w 2495"/>
                  <a:gd name="T99" fmla="*/ 1701 h 2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495" h="2041">
                    <a:moveTo>
                      <a:pt x="0" y="1701"/>
                    </a:moveTo>
                    <a:lnTo>
                      <a:pt x="0" y="1758"/>
                    </a:lnTo>
                    <a:lnTo>
                      <a:pt x="57" y="1758"/>
                    </a:lnTo>
                    <a:lnTo>
                      <a:pt x="57" y="1871"/>
                    </a:lnTo>
                    <a:lnTo>
                      <a:pt x="227" y="1871"/>
                    </a:lnTo>
                    <a:lnTo>
                      <a:pt x="227" y="1928"/>
                    </a:lnTo>
                    <a:lnTo>
                      <a:pt x="284" y="1928"/>
                    </a:lnTo>
                    <a:lnTo>
                      <a:pt x="284" y="1985"/>
                    </a:lnTo>
                    <a:lnTo>
                      <a:pt x="341" y="1985"/>
                    </a:lnTo>
                    <a:lnTo>
                      <a:pt x="341" y="2041"/>
                    </a:lnTo>
                    <a:lnTo>
                      <a:pt x="511" y="2041"/>
                    </a:lnTo>
                    <a:lnTo>
                      <a:pt x="511" y="1985"/>
                    </a:lnTo>
                    <a:lnTo>
                      <a:pt x="681" y="1985"/>
                    </a:lnTo>
                    <a:lnTo>
                      <a:pt x="681" y="2041"/>
                    </a:lnTo>
                    <a:lnTo>
                      <a:pt x="908" y="2041"/>
                    </a:lnTo>
                    <a:lnTo>
                      <a:pt x="908" y="1928"/>
                    </a:lnTo>
                    <a:lnTo>
                      <a:pt x="964" y="1928"/>
                    </a:lnTo>
                    <a:lnTo>
                      <a:pt x="964" y="1815"/>
                    </a:lnTo>
                    <a:lnTo>
                      <a:pt x="1021" y="1815"/>
                    </a:lnTo>
                    <a:lnTo>
                      <a:pt x="1021" y="1758"/>
                    </a:lnTo>
                    <a:lnTo>
                      <a:pt x="1191" y="1758"/>
                    </a:lnTo>
                    <a:lnTo>
                      <a:pt x="1191" y="1645"/>
                    </a:lnTo>
                    <a:lnTo>
                      <a:pt x="1248" y="1645"/>
                    </a:lnTo>
                    <a:lnTo>
                      <a:pt x="1248" y="1588"/>
                    </a:lnTo>
                    <a:lnTo>
                      <a:pt x="1305" y="1588"/>
                    </a:lnTo>
                    <a:lnTo>
                      <a:pt x="1305" y="1474"/>
                    </a:lnTo>
                    <a:lnTo>
                      <a:pt x="1475" y="1474"/>
                    </a:lnTo>
                    <a:lnTo>
                      <a:pt x="1475" y="1418"/>
                    </a:lnTo>
                    <a:lnTo>
                      <a:pt x="1588" y="1418"/>
                    </a:lnTo>
                    <a:lnTo>
                      <a:pt x="1588" y="1304"/>
                    </a:lnTo>
                    <a:lnTo>
                      <a:pt x="1701" y="1304"/>
                    </a:lnTo>
                    <a:lnTo>
                      <a:pt x="1701" y="1248"/>
                    </a:lnTo>
                    <a:lnTo>
                      <a:pt x="2042" y="1248"/>
                    </a:lnTo>
                    <a:lnTo>
                      <a:pt x="2042" y="1304"/>
                    </a:lnTo>
                    <a:lnTo>
                      <a:pt x="2155" y="1304"/>
                    </a:lnTo>
                    <a:lnTo>
                      <a:pt x="2155" y="1361"/>
                    </a:lnTo>
                    <a:lnTo>
                      <a:pt x="2325" y="1361"/>
                    </a:lnTo>
                    <a:lnTo>
                      <a:pt x="2325" y="1191"/>
                    </a:lnTo>
                    <a:lnTo>
                      <a:pt x="2439" y="1191"/>
                    </a:lnTo>
                    <a:lnTo>
                      <a:pt x="2439" y="1134"/>
                    </a:lnTo>
                    <a:lnTo>
                      <a:pt x="2382" y="1134"/>
                    </a:lnTo>
                    <a:lnTo>
                      <a:pt x="2382" y="907"/>
                    </a:lnTo>
                    <a:lnTo>
                      <a:pt x="2439" y="907"/>
                    </a:lnTo>
                    <a:lnTo>
                      <a:pt x="2439" y="794"/>
                    </a:lnTo>
                    <a:lnTo>
                      <a:pt x="2495" y="794"/>
                    </a:lnTo>
                    <a:lnTo>
                      <a:pt x="2495" y="737"/>
                    </a:lnTo>
                    <a:lnTo>
                      <a:pt x="2382" y="737"/>
                    </a:lnTo>
                    <a:lnTo>
                      <a:pt x="2382" y="681"/>
                    </a:lnTo>
                    <a:lnTo>
                      <a:pt x="1985" y="681"/>
                    </a:lnTo>
                    <a:lnTo>
                      <a:pt x="1985" y="624"/>
                    </a:lnTo>
                    <a:lnTo>
                      <a:pt x="1701" y="624"/>
                    </a:lnTo>
                    <a:lnTo>
                      <a:pt x="1701" y="681"/>
                    </a:lnTo>
                    <a:lnTo>
                      <a:pt x="1475" y="681"/>
                    </a:lnTo>
                    <a:lnTo>
                      <a:pt x="1475" y="624"/>
                    </a:lnTo>
                    <a:lnTo>
                      <a:pt x="1418" y="624"/>
                    </a:lnTo>
                    <a:lnTo>
                      <a:pt x="1418" y="511"/>
                    </a:lnTo>
                    <a:lnTo>
                      <a:pt x="1361" y="511"/>
                    </a:lnTo>
                    <a:lnTo>
                      <a:pt x="1361" y="454"/>
                    </a:lnTo>
                    <a:lnTo>
                      <a:pt x="1305" y="454"/>
                    </a:lnTo>
                    <a:lnTo>
                      <a:pt x="1305" y="284"/>
                    </a:lnTo>
                    <a:lnTo>
                      <a:pt x="1248" y="284"/>
                    </a:lnTo>
                    <a:lnTo>
                      <a:pt x="1248" y="170"/>
                    </a:lnTo>
                    <a:lnTo>
                      <a:pt x="1078" y="170"/>
                    </a:lnTo>
                    <a:lnTo>
                      <a:pt x="1078" y="227"/>
                    </a:lnTo>
                    <a:lnTo>
                      <a:pt x="908" y="227"/>
                    </a:lnTo>
                    <a:lnTo>
                      <a:pt x="908" y="170"/>
                    </a:lnTo>
                    <a:lnTo>
                      <a:pt x="851" y="170"/>
                    </a:lnTo>
                    <a:lnTo>
                      <a:pt x="851" y="57"/>
                    </a:lnTo>
                    <a:lnTo>
                      <a:pt x="794" y="57"/>
                    </a:lnTo>
                    <a:lnTo>
                      <a:pt x="794" y="0"/>
                    </a:lnTo>
                    <a:lnTo>
                      <a:pt x="511" y="0"/>
                    </a:lnTo>
                    <a:lnTo>
                      <a:pt x="511" y="57"/>
                    </a:lnTo>
                    <a:lnTo>
                      <a:pt x="454" y="57"/>
                    </a:lnTo>
                    <a:lnTo>
                      <a:pt x="454" y="227"/>
                    </a:lnTo>
                    <a:lnTo>
                      <a:pt x="511" y="227"/>
                    </a:lnTo>
                    <a:lnTo>
                      <a:pt x="511" y="340"/>
                    </a:lnTo>
                    <a:lnTo>
                      <a:pt x="454" y="340"/>
                    </a:lnTo>
                    <a:lnTo>
                      <a:pt x="454" y="511"/>
                    </a:lnTo>
                    <a:lnTo>
                      <a:pt x="511" y="511"/>
                    </a:lnTo>
                    <a:lnTo>
                      <a:pt x="511" y="567"/>
                    </a:lnTo>
                    <a:lnTo>
                      <a:pt x="567" y="567"/>
                    </a:lnTo>
                    <a:lnTo>
                      <a:pt x="567" y="681"/>
                    </a:lnTo>
                    <a:lnTo>
                      <a:pt x="511" y="681"/>
                    </a:lnTo>
                    <a:lnTo>
                      <a:pt x="511" y="851"/>
                    </a:lnTo>
                    <a:lnTo>
                      <a:pt x="454" y="851"/>
                    </a:lnTo>
                    <a:lnTo>
                      <a:pt x="454" y="907"/>
                    </a:lnTo>
                    <a:lnTo>
                      <a:pt x="511" y="907"/>
                    </a:lnTo>
                    <a:lnTo>
                      <a:pt x="511" y="1191"/>
                    </a:lnTo>
                    <a:lnTo>
                      <a:pt x="454" y="1191"/>
                    </a:lnTo>
                    <a:lnTo>
                      <a:pt x="454" y="1248"/>
                    </a:lnTo>
                    <a:lnTo>
                      <a:pt x="397" y="1248"/>
                    </a:lnTo>
                    <a:lnTo>
                      <a:pt x="397" y="1418"/>
                    </a:lnTo>
                    <a:lnTo>
                      <a:pt x="341" y="1418"/>
                    </a:lnTo>
                    <a:lnTo>
                      <a:pt x="341" y="1474"/>
                    </a:lnTo>
                    <a:lnTo>
                      <a:pt x="341" y="1531"/>
                    </a:lnTo>
                    <a:lnTo>
                      <a:pt x="284" y="1531"/>
                    </a:lnTo>
                    <a:lnTo>
                      <a:pt x="284" y="1588"/>
                    </a:lnTo>
                    <a:lnTo>
                      <a:pt x="171" y="1588"/>
                    </a:lnTo>
                    <a:lnTo>
                      <a:pt x="171" y="1701"/>
                    </a:lnTo>
                    <a:lnTo>
                      <a:pt x="0" y="170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5981474" y="985385"/>
              <a:ext cx="2508250" cy="3472089"/>
              <a:chOff x="7840663" y="1379538"/>
              <a:chExt cx="3511550" cy="4860925"/>
            </a:xfrm>
          </p:grpSpPr>
          <p:sp>
            <p:nvSpPr>
              <p:cNvPr id="21526" name="Freeform 22"/>
              <p:cNvSpPr>
                <a:spLocks/>
              </p:cNvSpPr>
              <p:nvPr/>
            </p:nvSpPr>
            <p:spPr bwMode="auto">
              <a:xfrm>
                <a:off x="7931150" y="3990975"/>
                <a:ext cx="809625" cy="989013"/>
              </a:xfrm>
              <a:custGeom>
                <a:avLst/>
                <a:gdLst>
                  <a:gd name="T0" fmla="*/ 57 w 510"/>
                  <a:gd name="T1" fmla="*/ 0 h 623"/>
                  <a:gd name="T2" fmla="*/ 57 w 510"/>
                  <a:gd name="T3" fmla="*/ 56 h 623"/>
                  <a:gd name="T4" fmla="*/ 0 w 510"/>
                  <a:gd name="T5" fmla="*/ 56 h 623"/>
                  <a:gd name="T6" fmla="*/ 0 w 510"/>
                  <a:gd name="T7" fmla="*/ 283 h 623"/>
                  <a:gd name="T8" fmla="*/ 57 w 510"/>
                  <a:gd name="T9" fmla="*/ 283 h 623"/>
                  <a:gd name="T10" fmla="*/ 57 w 510"/>
                  <a:gd name="T11" fmla="*/ 623 h 623"/>
                  <a:gd name="T12" fmla="*/ 170 w 510"/>
                  <a:gd name="T13" fmla="*/ 623 h 623"/>
                  <a:gd name="T14" fmla="*/ 170 w 510"/>
                  <a:gd name="T15" fmla="*/ 567 h 623"/>
                  <a:gd name="T16" fmla="*/ 283 w 510"/>
                  <a:gd name="T17" fmla="*/ 567 h 623"/>
                  <a:gd name="T18" fmla="*/ 283 w 510"/>
                  <a:gd name="T19" fmla="*/ 510 h 623"/>
                  <a:gd name="T20" fmla="*/ 397 w 510"/>
                  <a:gd name="T21" fmla="*/ 510 h 623"/>
                  <a:gd name="T22" fmla="*/ 397 w 510"/>
                  <a:gd name="T23" fmla="*/ 397 h 623"/>
                  <a:gd name="T24" fmla="*/ 454 w 510"/>
                  <a:gd name="T25" fmla="*/ 397 h 623"/>
                  <a:gd name="T26" fmla="*/ 454 w 510"/>
                  <a:gd name="T27" fmla="*/ 113 h 623"/>
                  <a:gd name="T28" fmla="*/ 510 w 510"/>
                  <a:gd name="T29" fmla="*/ 113 h 623"/>
                  <a:gd name="T30" fmla="*/ 510 w 510"/>
                  <a:gd name="T31" fmla="*/ 0 h 623"/>
                  <a:gd name="T32" fmla="*/ 340 w 510"/>
                  <a:gd name="T33" fmla="*/ 0 h 623"/>
                  <a:gd name="T34" fmla="*/ 340 w 510"/>
                  <a:gd name="T35" fmla="*/ 113 h 623"/>
                  <a:gd name="T36" fmla="*/ 227 w 510"/>
                  <a:gd name="T37" fmla="*/ 113 h 623"/>
                  <a:gd name="T38" fmla="*/ 227 w 510"/>
                  <a:gd name="T39" fmla="*/ 56 h 623"/>
                  <a:gd name="T40" fmla="*/ 113 w 510"/>
                  <a:gd name="T41" fmla="*/ 56 h 623"/>
                  <a:gd name="T42" fmla="*/ 113 w 510"/>
                  <a:gd name="T43" fmla="*/ 0 h 623"/>
                  <a:gd name="T44" fmla="*/ 57 w 510"/>
                  <a:gd name="T45" fmla="*/ 0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0" h="623">
                    <a:moveTo>
                      <a:pt x="57" y="0"/>
                    </a:moveTo>
                    <a:lnTo>
                      <a:pt x="57" y="56"/>
                    </a:lnTo>
                    <a:lnTo>
                      <a:pt x="0" y="56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623"/>
                    </a:lnTo>
                    <a:lnTo>
                      <a:pt x="170" y="623"/>
                    </a:lnTo>
                    <a:lnTo>
                      <a:pt x="170" y="567"/>
                    </a:lnTo>
                    <a:lnTo>
                      <a:pt x="283" y="567"/>
                    </a:lnTo>
                    <a:lnTo>
                      <a:pt x="283" y="510"/>
                    </a:lnTo>
                    <a:lnTo>
                      <a:pt x="397" y="510"/>
                    </a:lnTo>
                    <a:lnTo>
                      <a:pt x="397" y="397"/>
                    </a:lnTo>
                    <a:lnTo>
                      <a:pt x="454" y="397"/>
                    </a:lnTo>
                    <a:lnTo>
                      <a:pt x="454" y="113"/>
                    </a:lnTo>
                    <a:lnTo>
                      <a:pt x="510" y="113"/>
                    </a:lnTo>
                    <a:lnTo>
                      <a:pt x="510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34" name="Freeform 30"/>
              <p:cNvSpPr>
                <a:spLocks/>
              </p:cNvSpPr>
              <p:nvPr/>
            </p:nvSpPr>
            <p:spPr bwMode="auto">
              <a:xfrm>
                <a:off x="7840663" y="3090863"/>
                <a:ext cx="630238" cy="1079500"/>
              </a:xfrm>
              <a:custGeom>
                <a:avLst/>
                <a:gdLst>
                  <a:gd name="T0" fmla="*/ 0 w 397"/>
                  <a:gd name="T1" fmla="*/ 0 h 680"/>
                  <a:gd name="T2" fmla="*/ 227 w 397"/>
                  <a:gd name="T3" fmla="*/ 0 h 680"/>
                  <a:gd name="T4" fmla="*/ 227 w 397"/>
                  <a:gd name="T5" fmla="*/ 170 h 680"/>
                  <a:gd name="T6" fmla="*/ 284 w 397"/>
                  <a:gd name="T7" fmla="*/ 170 h 680"/>
                  <a:gd name="T8" fmla="*/ 284 w 397"/>
                  <a:gd name="T9" fmla="*/ 226 h 680"/>
                  <a:gd name="T10" fmla="*/ 340 w 397"/>
                  <a:gd name="T11" fmla="*/ 226 h 680"/>
                  <a:gd name="T12" fmla="*/ 340 w 397"/>
                  <a:gd name="T13" fmla="*/ 340 h 680"/>
                  <a:gd name="T14" fmla="*/ 397 w 397"/>
                  <a:gd name="T15" fmla="*/ 340 h 680"/>
                  <a:gd name="T16" fmla="*/ 397 w 397"/>
                  <a:gd name="T17" fmla="*/ 680 h 680"/>
                  <a:gd name="T18" fmla="*/ 284 w 397"/>
                  <a:gd name="T19" fmla="*/ 680 h 680"/>
                  <a:gd name="T20" fmla="*/ 284 w 397"/>
                  <a:gd name="T21" fmla="*/ 623 h 680"/>
                  <a:gd name="T22" fmla="*/ 170 w 397"/>
                  <a:gd name="T23" fmla="*/ 623 h 680"/>
                  <a:gd name="T24" fmla="*/ 170 w 397"/>
                  <a:gd name="T25" fmla="*/ 567 h 680"/>
                  <a:gd name="T26" fmla="*/ 114 w 397"/>
                  <a:gd name="T27" fmla="*/ 567 h 680"/>
                  <a:gd name="T28" fmla="*/ 114 w 397"/>
                  <a:gd name="T29" fmla="*/ 453 h 680"/>
                  <a:gd name="T30" fmla="*/ 57 w 397"/>
                  <a:gd name="T31" fmla="*/ 453 h 680"/>
                  <a:gd name="T32" fmla="*/ 57 w 397"/>
                  <a:gd name="T33" fmla="*/ 113 h 680"/>
                  <a:gd name="T34" fmla="*/ 0 w 397"/>
                  <a:gd name="T35" fmla="*/ 113 h 680"/>
                  <a:gd name="T36" fmla="*/ 0 w 397"/>
                  <a:gd name="T37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680">
                    <a:moveTo>
                      <a:pt x="0" y="0"/>
                    </a:moveTo>
                    <a:lnTo>
                      <a:pt x="227" y="0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226"/>
                    </a:lnTo>
                    <a:lnTo>
                      <a:pt x="340" y="226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680"/>
                    </a:lnTo>
                    <a:lnTo>
                      <a:pt x="284" y="680"/>
                    </a:lnTo>
                    <a:lnTo>
                      <a:pt x="284" y="623"/>
                    </a:lnTo>
                    <a:lnTo>
                      <a:pt x="170" y="623"/>
                    </a:lnTo>
                    <a:lnTo>
                      <a:pt x="170" y="567"/>
                    </a:lnTo>
                    <a:lnTo>
                      <a:pt x="114" y="567"/>
                    </a:lnTo>
                    <a:lnTo>
                      <a:pt x="114" y="453"/>
                    </a:lnTo>
                    <a:lnTo>
                      <a:pt x="57" y="453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36" name="Freeform 32"/>
              <p:cNvSpPr>
                <a:spLocks/>
              </p:cNvSpPr>
              <p:nvPr/>
            </p:nvSpPr>
            <p:spPr bwMode="auto">
              <a:xfrm>
                <a:off x="7840663" y="1560513"/>
                <a:ext cx="1439863" cy="989013"/>
              </a:xfrm>
              <a:custGeom>
                <a:avLst/>
                <a:gdLst>
                  <a:gd name="T0" fmla="*/ 511 w 907"/>
                  <a:gd name="T1" fmla="*/ 0 h 623"/>
                  <a:gd name="T2" fmla="*/ 511 w 907"/>
                  <a:gd name="T3" fmla="*/ 227 h 623"/>
                  <a:gd name="T4" fmla="*/ 170 w 907"/>
                  <a:gd name="T5" fmla="*/ 227 h 623"/>
                  <a:gd name="T6" fmla="*/ 170 w 907"/>
                  <a:gd name="T7" fmla="*/ 170 h 623"/>
                  <a:gd name="T8" fmla="*/ 57 w 907"/>
                  <a:gd name="T9" fmla="*/ 170 h 623"/>
                  <a:gd name="T10" fmla="*/ 57 w 907"/>
                  <a:gd name="T11" fmla="*/ 227 h 623"/>
                  <a:gd name="T12" fmla="*/ 0 w 907"/>
                  <a:gd name="T13" fmla="*/ 227 h 623"/>
                  <a:gd name="T14" fmla="*/ 0 w 907"/>
                  <a:gd name="T15" fmla="*/ 340 h 623"/>
                  <a:gd name="T16" fmla="*/ 114 w 907"/>
                  <a:gd name="T17" fmla="*/ 340 h 623"/>
                  <a:gd name="T18" fmla="*/ 114 w 907"/>
                  <a:gd name="T19" fmla="*/ 567 h 623"/>
                  <a:gd name="T20" fmla="*/ 340 w 907"/>
                  <a:gd name="T21" fmla="*/ 567 h 623"/>
                  <a:gd name="T22" fmla="*/ 340 w 907"/>
                  <a:gd name="T23" fmla="*/ 623 h 623"/>
                  <a:gd name="T24" fmla="*/ 567 w 907"/>
                  <a:gd name="T25" fmla="*/ 623 h 623"/>
                  <a:gd name="T26" fmla="*/ 567 w 907"/>
                  <a:gd name="T27" fmla="*/ 567 h 623"/>
                  <a:gd name="T28" fmla="*/ 737 w 907"/>
                  <a:gd name="T29" fmla="*/ 567 h 623"/>
                  <a:gd name="T30" fmla="*/ 737 w 907"/>
                  <a:gd name="T31" fmla="*/ 453 h 623"/>
                  <a:gd name="T32" fmla="*/ 794 w 907"/>
                  <a:gd name="T33" fmla="*/ 453 h 623"/>
                  <a:gd name="T34" fmla="*/ 794 w 907"/>
                  <a:gd name="T35" fmla="*/ 397 h 623"/>
                  <a:gd name="T36" fmla="*/ 851 w 907"/>
                  <a:gd name="T37" fmla="*/ 397 h 623"/>
                  <a:gd name="T38" fmla="*/ 851 w 907"/>
                  <a:gd name="T39" fmla="*/ 283 h 623"/>
                  <a:gd name="T40" fmla="*/ 907 w 907"/>
                  <a:gd name="T41" fmla="*/ 283 h 623"/>
                  <a:gd name="T42" fmla="*/ 907 w 907"/>
                  <a:gd name="T43" fmla="*/ 56 h 623"/>
                  <a:gd name="T44" fmla="*/ 851 w 907"/>
                  <a:gd name="T45" fmla="*/ 56 h 623"/>
                  <a:gd name="T46" fmla="*/ 851 w 907"/>
                  <a:gd name="T47" fmla="*/ 0 h 623"/>
                  <a:gd name="T48" fmla="*/ 511 w 907"/>
                  <a:gd name="T49" fmla="*/ 0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07" h="623">
                    <a:moveTo>
                      <a:pt x="511" y="0"/>
                    </a:moveTo>
                    <a:lnTo>
                      <a:pt x="511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567"/>
                    </a:lnTo>
                    <a:lnTo>
                      <a:pt x="340" y="567"/>
                    </a:lnTo>
                    <a:lnTo>
                      <a:pt x="340" y="623"/>
                    </a:lnTo>
                    <a:lnTo>
                      <a:pt x="567" y="623"/>
                    </a:lnTo>
                    <a:lnTo>
                      <a:pt x="567" y="567"/>
                    </a:lnTo>
                    <a:lnTo>
                      <a:pt x="737" y="567"/>
                    </a:lnTo>
                    <a:lnTo>
                      <a:pt x="737" y="453"/>
                    </a:lnTo>
                    <a:lnTo>
                      <a:pt x="794" y="453"/>
                    </a:lnTo>
                    <a:lnTo>
                      <a:pt x="794" y="397"/>
                    </a:lnTo>
                    <a:lnTo>
                      <a:pt x="851" y="397"/>
                    </a:lnTo>
                    <a:lnTo>
                      <a:pt x="851" y="283"/>
                    </a:lnTo>
                    <a:lnTo>
                      <a:pt x="907" y="283"/>
                    </a:lnTo>
                    <a:lnTo>
                      <a:pt x="907" y="56"/>
                    </a:lnTo>
                    <a:lnTo>
                      <a:pt x="851" y="56"/>
                    </a:lnTo>
                    <a:lnTo>
                      <a:pt x="851" y="0"/>
                    </a:lnTo>
                    <a:lnTo>
                      <a:pt x="511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37" name="Freeform 33"/>
              <p:cNvSpPr>
                <a:spLocks/>
              </p:cNvSpPr>
              <p:nvPr/>
            </p:nvSpPr>
            <p:spPr bwMode="auto">
              <a:xfrm>
                <a:off x="8740775" y="1379538"/>
                <a:ext cx="1169988" cy="630238"/>
              </a:xfrm>
              <a:custGeom>
                <a:avLst/>
                <a:gdLst>
                  <a:gd name="T0" fmla="*/ 0 w 737"/>
                  <a:gd name="T1" fmla="*/ 114 h 397"/>
                  <a:gd name="T2" fmla="*/ 0 w 737"/>
                  <a:gd name="T3" fmla="*/ 0 h 397"/>
                  <a:gd name="T4" fmla="*/ 227 w 737"/>
                  <a:gd name="T5" fmla="*/ 0 h 397"/>
                  <a:gd name="T6" fmla="*/ 227 w 737"/>
                  <a:gd name="T7" fmla="*/ 57 h 397"/>
                  <a:gd name="T8" fmla="*/ 567 w 737"/>
                  <a:gd name="T9" fmla="*/ 57 h 397"/>
                  <a:gd name="T10" fmla="*/ 567 w 737"/>
                  <a:gd name="T11" fmla="*/ 170 h 397"/>
                  <a:gd name="T12" fmla="*/ 624 w 737"/>
                  <a:gd name="T13" fmla="*/ 170 h 397"/>
                  <a:gd name="T14" fmla="*/ 624 w 737"/>
                  <a:gd name="T15" fmla="*/ 227 h 397"/>
                  <a:gd name="T16" fmla="*/ 737 w 737"/>
                  <a:gd name="T17" fmla="*/ 227 h 397"/>
                  <a:gd name="T18" fmla="*/ 737 w 737"/>
                  <a:gd name="T19" fmla="*/ 397 h 397"/>
                  <a:gd name="T20" fmla="*/ 624 w 737"/>
                  <a:gd name="T21" fmla="*/ 397 h 397"/>
                  <a:gd name="T22" fmla="*/ 624 w 737"/>
                  <a:gd name="T23" fmla="*/ 341 h 397"/>
                  <a:gd name="T24" fmla="*/ 340 w 737"/>
                  <a:gd name="T25" fmla="*/ 341 h 397"/>
                  <a:gd name="T26" fmla="*/ 340 w 737"/>
                  <a:gd name="T27" fmla="*/ 170 h 397"/>
                  <a:gd name="T28" fmla="*/ 284 w 737"/>
                  <a:gd name="T29" fmla="*/ 170 h 397"/>
                  <a:gd name="T30" fmla="*/ 284 w 737"/>
                  <a:gd name="T31" fmla="*/ 114 h 397"/>
                  <a:gd name="T32" fmla="*/ 0 w 737"/>
                  <a:gd name="T33" fmla="*/ 114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7" h="397">
                    <a:moveTo>
                      <a:pt x="0" y="114"/>
                    </a:moveTo>
                    <a:lnTo>
                      <a:pt x="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567" y="57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227"/>
                    </a:lnTo>
                    <a:lnTo>
                      <a:pt x="737" y="227"/>
                    </a:lnTo>
                    <a:lnTo>
                      <a:pt x="737" y="397"/>
                    </a:lnTo>
                    <a:lnTo>
                      <a:pt x="624" y="397"/>
                    </a:lnTo>
                    <a:lnTo>
                      <a:pt x="624" y="341"/>
                    </a:lnTo>
                    <a:lnTo>
                      <a:pt x="340" y="341"/>
                    </a:lnTo>
                    <a:lnTo>
                      <a:pt x="340" y="170"/>
                    </a:lnTo>
                    <a:lnTo>
                      <a:pt x="284" y="170"/>
                    </a:lnTo>
                    <a:lnTo>
                      <a:pt x="284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49" name="Freeform 45"/>
              <p:cNvSpPr>
                <a:spLocks/>
              </p:cNvSpPr>
              <p:nvPr/>
            </p:nvSpPr>
            <p:spPr bwMode="auto">
              <a:xfrm>
                <a:off x="9551988" y="4979988"/>
                <a:ext cx="900113" cy="1260475"/>
              </a:xfrm>
              <a:custGeom>
                <a:avLst/>
                <a:gdLst>
                  <a:gd name="T0" fmla="*/ 0 w 567"/>
                  <a:gd name="T1" fmla="*/ 738 h 794"/>
                  <a:gd name="T2" fmla="*/ 0 w 567"/>
                  <a:gd name="T3" fmla="*/ 397 h 794"/>
                  <a:gd name="T4" fmla="*/ 56 w 567"/>
                  <a:gd name="T5" fmla="*/ 397 h 794"/>
                  <a:gd name="T6" fmla="*/ 56 w 567"/>
                  <a:gd name="T7" fmla="*/ 341 h 794"/>
                  <a:gd name="T8" fmla="*/ 170 w 567"/>
                  <a:gd name="T9" fmla="*/ 341 h 794"/>
                  <a:gd name="T10" fmla="*/ 170 w 567"/>
                  <a:gd name="T11" fmla="*/ 284 h 794"/>
                  <a:gd name="T12" fmla="*/ 226 w 567"/>
                  <a:gd name="T13" fmla="*/ 284 h 794"/>
                  <a:gd name="T14" fmla="*/ 226 w 567"/>
                  <a:gd name="T15" fmla="*/ 227 h 794"/>
                  <a:gd name="T16" fmla="*/ 283 w 567"/>
                  <a:gd name="T17" fmla="*/ 227 h 794"/>
                  <a:gd name="T18" fmla="*/ 283 w 567"/>
                  <a:gd name="T19" fmla="*/ 114 h 794"/>
                  <a:gd name="T20" fmla="*/ 340 w 567"/>
                  <a:gd name="T21" fmla="*/ 114 h 794"/>
                  <a:gd name="T22" fmla="*/ 340 w 567"/>
                  <a:gd name="T23" fmla="*/ 57 h 794"/>
                  <a:gd name="T24" fmla="*/ 453 w 567"/>
                  <a:gd name="T25" fmla="*/ 57 h 794"/>
                  <a:gd name="T26" fmla="*/ 453 w 567"/>
                  <a:gd name="T27" fmla="*/ 0 h 794"/>
                  <a:gd name="T28" fmla="*/ 567 w 567"/>
                  <a:gd name="T29" fmla="*/ 0 h 794"/>
                  <a:gd name="T30" fmla="*/ 567 w 567"/>
                  <a:gd name="T31" fmla="*/ 511 h 794"/>
                  <a:gd name="T32" fmla="*/ 510 w 567"/>
                  <a:gd name="T33" fmla="*/ 511 h 794"/>
                  <a:gd name="T34" fmla="*/ 510 w 567"/>
                  <a:gd name="T35" fmla="*/ 567 h 794"/>
                  <a:gd name="T36" fmla="*/ 453 w 567"/>
                  <a:gd name="T37" fmla="*/ 567 h 794"/>
                  <a:gd name="T38" fmla="*/ 453 w 567"/>
                  <a:gd name="T39" fmla="*/ 511 h 794"/>
                  <a:gd name="T40" fmla="*/ 396 w 567"/>
                  <a:gd name="T41" fmla="*/ 511 h 794"/>
                  <a:gd name="T42" fmla="*/ 396 w 567"/>
                  <a:gd name="T43" fmla="*/ 681 h 794"/>
                  <a:gd name="T44" fmla="*/ 340 w 567"/>
                  <a:gd name="T45" fmla="*/ 681 h 794"/>
                  <a:gd name="T46" fmla="*/ 340 w 567"/>
                  <a:gd name="T47" fmla="*/ 738 h 794"/>
                  <a:gd name="T48" fmla="*/ 226 w 567"/>
                  <a:gd name="T49" fmla="*/ 738 h 794"/>
                  <a:gd name="T50" fmla="*/ 226 w 567"/>
                  <a:gd name="T51" fmla="*/ 794 h 794"/>
                  <a:gd name="T52" fmla="*/ 113 w 567"/>
                  <a:gd name="T53" fmla="*/ 794 h 794"/>
                  <a:gd name="T54" fmla="*/ 113 w 567"/>
                  <a:gd name="T55" fmla="*/ 738 h 794"/>
                  <a:gd name="T56" fmla="*/ 0 w 567"/>
                  <a:gd name="T57" fmla="*/ 738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7" h="794">
                    <a:moveTo>
                      <a:pt x="0" y="738"/>
                    </a:moveTo>
                    <a:lnTo>
                      <a:pt x="0" y="397"/>
                    </a:lnTo>
                    <a:lnTo>
                      <a:pt x="56" y="397"/>
                    </a:lnTo>
                    <a:lnTo>
                      <a:pt x="56" y="341"/>
                    </a:lnTo>
                    <a:lnTo>
                      <a:pt x="170" y="341"/>
                    </a:lnTo>
                    <a:lnTo>
                      <a:pt x="170" y="284"/>
                    </a:lnTo>
                    <a:lnTo>
                      <a:pt x="226" y="284"/>
                    </a:lnTo>
                    <a:lnTo>
                      <a:pt x="226" y="227"/>
                    </a:lnTo>
                    <a:lnTo>
                      <a:pt x="283" y="227"/>
                    </a:lnTo>
                    <a:lnTo>
                      <a:pt x="283" y="114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567" y="0"/>
                    </a:lnTo>
                    <a:lnTo>
                      <a:pt x="567" y="511"/>
                    </a:lnTo>
                    <a:lnTo>
                      <a:pt x="510" y="511"/>
                    </a:lnTo>
                    <a:lnTo>
                      <a:pt x="510" y="567"/>
                    </a:lnTo>
                    <a:lnTo>
                      <a:pt x="453" y="567"/>
                    </a:lnTo>
                    <a:lnTo>
                      <a:pt x="453" y="511"/>
                    </a:lnTo>
                    <a:lnTo>
                      <a:pt x="396" y="511"/>
                    </a:lnTo>
                    <a:lnTo>
                      <a:pt x="396" y="681"/>
                    </a:lnTo>
                    <a:lnTo>
                      <a:pt x="340" y="681"/>
                    </a:lnTo>
                    <a:lnTo>
                      <a:pt x="340" y="738"/>
                    </a:lnTo>
                    <a:lnTo>
                      <a:pt x="226" y="738"/>
                    </a:lnTo>
                    <a:lnTo>
                      <a:pt x="226" y="794"/>
                    </a:lnTo>
                    <a:lnTo>
                      <a:pt x="113" y="794"/>
                    </a:lnTo>
                    <a:lnTo>
                      <a:pt x="113" y="738"/>
                    </a:lnTo>
                    <a:lnTo>
                      <a:pt x="0" y="73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50" name="Freeform 46"/>
              <p:cNvSpPr>
                <a:spLocks/>
              </p:cNvSpPr>
              <p:nvPr/>
            </p:nvSpPr>
            <p:spPr bwMode="auto">
              <a:xfrm>
                <a:off x="8561388" y="5070475"/>
                <a:ext cx="1079500" cy="809625"/>
              </a:xfrm>
              <a:custGeom>
                <a:avLst/>
                <a:gdLst>
                  <a:gd name="T0" fmla="*/ 0 w 680"/>
                  <a:gd name="T1" fmla="*/ 227 h 510"/>
                  <a:gd name="T2" fmla="*/ 0 w 680"/>
                  <a:gd name="T3" fmla="*/ 57 h 510"/>
                  <a:gd name="T4" fmla="*/ 113 w 680"/>
                  <a:gd name="T5" fmla="*/ 57 h 510"/>
                  <a:gd name="T6" fmla="*/ 113 w 680"/>
                  <a:gd name="T7" fmla="*/ 0 h 510"/>
                  <a:gd name="T8" fmla="*/ 227 w 680"/>
                  <a:gd name="T9" fmla="*/ 0 h 510"/>
                  <a:gd name="T10" fmla="*/ 227 w 680"/>
                  <a:gd name="T11" fmla="*/ 57 h 510"/>
                  <a:gd name="T12" fmla="*/ 283 w 680"/>
                  <a:gd name="T13" fmla="*/ 57 h 510"/>
                  <a:gd name="T14" fmla="*/ 283 w 680"/>
                  <a:gd name="T15" fmla="*/ 0 h 510"/>
                  <a:gd name="T16" fmla="*/ 340 w 680"/>
                  <a:gd name="T17" fmla="*/ 0 h 510"/>
                  <a:gd name="T18" fmla="*/ 340 w 680"/>
                  <a:gd name="T19" fmla="*/ 57 h 510"/>
                  <a:gd name="T20" fmla="*/ 397 w 680"/>
                  <a:gd name="T21" fmla="*/ 57 h 510"/>
                  <a:gd name="T22" fmla="*/ 397 w 680"/>
                  <a:gd name="T23" fmla="*/ 114 h 510"/>
                  <a:gd name="T24" fmla="*/ 453 w 680"/>
                  <a:gd name="T25" fmla="*/ 114 h 510"/>
                  <a:gd name="T26" fmla="*/ 453 w 680"/>
                  <a:gd name="T27" fmla="*/ 170 h 510"/>
                  <a:gd name="T28" fmla="*/ 567 w 680"/>
                  <a:gd name="T29" fmla="*/ 170 h 510"/>
                  <a:gd name="T30" fmla="*/ 567 w 680"/>
                  <a:gd name="T31" fmla="*/ 227 h 510"/>
                  <a:gd name="T32" fmla="*/ 624 w 680"/>
                  <a:gd name="T33" fmla="*/ 227 h 510"/>
                  <a:gd name="T34" fmla="*/ 680 w 680"/>
                  <a:gd name="T35" fmla="*/ 227 h 510"/>
                  <a:gd name="T36" fmla="*/ 680 w 680"/>
                  <a:gd name="T37" fmla="*/ 340 h 510"/>
                  <a:gd name="T38" fmla="*/ 624 w 680"/>
                  <a:gd name="T39" fmla="*/ 340 h 510"/>
                  <a:gd name="T40" fmla="*/ 624 w 680"/>
                  <a:gd name="T41" fmla="*/ 510 h 510"/>
                  <a:gd name="T42" fmla="*/ 453 w 680"/>
                  <a:gd name="T43" fmla="*/ 510 h 510"/>
                  <a:gd name="T44" fmla="*/ 453 w 680"/>
                  <a:gd name="T45" fmla="*/ 397 h 510"/>
                  <a:gd name="T46" fmla="*/ 340 w 680"/>
                  <a:gd name="T47" fmla="*/ 397 h 510"/>
                  <a:gd name="T48" fmla="*/ 340 w 680"/>
                  <a:gd name="T49" fmla="*/ 340 h 510"/>
                  <a:gd name="T50" fmla="*/ 283 w 680"/>
                  <a:gd name="T51" fmla="*/ 340 h 510"/>
                  <a:gd name="T52" fmla="*/ 283 w 680"/>
                  <a:gd name="T53" fmla="*/ 227 h 510"/>
                  <a:gd name="T54" fmla="*/ 227 w 680"/>
                  <a:gd name="T55" fmla="*/ 227 h 510"/>
                  <a:gd name="T56" fmla="*/ 227 w 680"/>
                  <a:gd name="T57" fmla="*/ 284 h 510"/>
                  <a:gd name="T58" fmla="*/ 113 w 680"/>
                  <a:gd name="T59" fmla="*/ 284 h 510"/>
                  <a:gd name="T60" fmla="*/ 113 w 680"/>
                  <a:gd name="T61" fmla="*/ 227 h 510"/>
                  <a:gd name="T62" fmla="*/ 0 w 680"/>
                  <a:gd name="T63" fmla="*/ 22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0" h="510">
                    <a:moveTo>
                      <a:pt x="0" y="227"/>
                    </a:moveTo>
                    <a:lnTo>
                      <a:pt x="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453" y="114"/>
                    </a:lnTo>
                    <a:lnTo>
                      <a:pt x="453" y="170"/>
                    </a:lnTo>
                    <a:lnTo>
                      <a:pt x="567" y="170"/>
                    </a:lnTo>
                    <a:lnTo>
                      <a:pt x="567" y="227"/>
                    </a:lnTo>
                    <a:lnTo>
                      <a:pt x="624" y="227"/>
                    </a:lnTo>
                    <a:lnTo>
                      <a:pt x="680" y="227"/>
                    </a:lnTo>
                    <a:lnTo>
                      <a:pt x="680" y="340"/>
                    </a:lnTo>
                    <a:lnTo>
                      <a:pt x="624" y="340"/>
                    </a:lnTo>
                    <a:lnTo>
                      <a:pt x="624" y="510"/>
                    </a:lnTo>
                    <a:lnTo>
                      <a:pt x="453" y="510"/>
                    </a:lnTo>
                    <a:lnTo>
                      <a:pt x="453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83" y="227"/>
                    </a:lnTo>
                    <a:lnTo>
                      <a:pt x="227" y="227"/>
                    </a:lnTo>
                    <a:lnTo>
                      <a:pt x="227" y="284"/>
                    </a:lnTo>
                    <a:lnTo>
                      <a:pt x="113" y="284"/>
                    </a:lnTo>
                    <a:lnTo>
                      <a:pt x="113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51" name="Freeform 47"/>
              <p:cNvSpPr>
                <a:spLocks/>
              </p:cNvSpPr>
              <p:nvPr/>
            </p:nvSpPr>
            <p:spPr bwMode="auto">
              <a:xfrm>
                <a:off x="8110538" y="3990975"/>
                <a:ext cx="1260475" cy="1439863"/>
              </a:xfrm>
              <a:custGeom>
                <a:avLst/>
                <a:gdLst>
                  <a:gd name="T0" fmla="*/ 397 w 794"/>
                  <a:gd name="T1" fmla="*/ 0 h 907"/>
                  <a:gd name="T2" fmla="*/ 454 w 794"/>
                  <a:gd name="T3" fmla="*/ 0 h 907"/>
                  <a:gd name="T4" fmla="*/ 454 w 794"/>
                  <a:gd name="T5" fmla="*/ 56 h 907"/>
                  <a:gd name="T6" fmla="*/ 624 w 794"/>
                  <a:gd name="T7" fmla="*/ 56 h 907"/>
                  <a:gd name="T8" fmla="*/ 624 w 794"/>
                  <a:gd name="T9" fmla="*/ 113 h 907"/>
                  <a:gd name="T10" fmla="*/ 681 w 794"/>
                  <a:gd name="T11" fmla="*/ 113 h 907"/>
                  <a:gd name="T12" fmla="*/ 681 w 794"/>
                  <a:gd name="T13" fmla="*/ 170 h 907"/>
                  <a:gd name="T14" fmla="*/ 794 w 794"/>
                  <a:gd name="T15" fmla="*/ 170 h 907"/>
                  <a:gd name="T16" fmla="*/ 794 w 794"/>
                  <a:gd name="T17" fmla="*/ 283 h 907"/>
                  <a:gd name="T18" fmla="*/ 737 w 794"/>
                  <a:gd name="T19" fmla="*/ 283 h 907"/>
                  <a:gd name="T20" fmla="*/ 737 w 794"/>
                  <a:gd name="T21" fmla="*/ 340 h 907"/>
                  <a:gd name="T22" fmla="*/ 624 w 794"/>
                  <a:gd name="T23" fmla="*/ 340 h 907"/>
                  <a:gd name="T24" fmla="*/ 624 w 794"/>
                  <a:gd name="T25" fmla="*/ 680 h 907"/>
                  <a:gd name="T26" fmla="*/ 567 w 794"/>
                  <a:gd name="T27" fmla="*/ 680 h 907"/>
                  <a:gd name="T28" fmla="*/ 567 w 794"/>
                  <a:gd name="T29" fmla="*/ 737 h 907"/>
                  <a:gd name="T30" fmla="*/ 511 w 794"/>
                  <a:gd name="T31" fmla="*/ 737 h 907"/>
                  <a:gd name="T32" fmla="*/ 511 w 794"/>
                  <a:gd name="T33" fmla="*/ 680 h 907"/>
                  <a:gd name="T34" fmla="*/ 397 w 794"/>
                  <a:gd name="T35" fmla="*/ 680 h 907"/>
                  <a:gd name="T36" fmla="*/ 397 w 794"/>
                  <a:gd name="T37" fmla="*/ 737 h 907"/>
                  <a:gd name="T38" fmla="*/ 284 w 794"/>
                  <a:gd name="T39" fmla="*/ 737 h 907"/>
                  <a:gd name="T40" fmla="*/ 284 w 794"/>
                  <a:gd name="T41" fmla="*/ 907 h 907"/>
                  <a:gd name="T42" fmla="*/ 227 w 794"/>
                  <a:gd name="T43" fmla="*/ 907 h 907"/>
                  <a:gd name="T44" fmla="*/ 227 w 794"/>
                  <a:gd name="T45" fmla="*/ 850 h 907"/>
                  <a:gd name="T46" fmla="*/ 170 w 794"/>
                  <a:gd name="T47" fmla="*/ 850 h 907"/>
                  <a:gd name="T48" fmla="*/ 170 w 794"/>
                  <a:gd name="T49" fmla="*/ 907 h 907"/>
                  <a:gd name="T50" fmla="*/ 0 w 794"/>
                  <a:gd name="T51" fmla="*/ 907 h 907"/>
                  <a:gd name="T52" fmla="*/ 0 w 794"/>
                  <a:gd name="T53" fmla="*/ 850 h 907"/>
                  <a:gd name="T54" fmla="*/ 57 w 794"/>
                  <a:gd name="T55" fmla="*/ 850 h 907"/>
                  <a:gd name="T56" fmla="*/ 57 w 794"/>
                  <a:gd name="T57" fmla="*/ 737 h 907"/>
                  <a:gd name="T58" fmla="*/ 0 w 794"/>
                  <a:gd name="T59" fmla="*/ 737 h 907"/>
                  <a:gd name="T60" fmla="*/ 0 w 794"/>
                  <a:gd name="T61" fmla="*/ 623 h 907"/>
                  <a:gd name="T62" fmla="*/ 57 w 794"/>
                  <a:gd name="T63" fmla="*/ 623 h 907"/>
                  <a:gd name="T64" fmla="*/ 57 w 794"/>
                  <a:gd name="T65" fmla="*/ 567 h 907"/>
                  <a:gd name="T66" fmla="*/ 170 w 794"/>
                  <a:gd name="T67" fmla="*/ 567 h 907"/>
                  <a:gd name="T68" fmla="*/ 170 w 794"/>
                  <a:gd name="T69" fmla="*/ 510 h 907"/>
                  <a:gd name="T70" fmla="*/ 284 w 794"/>
                  <a:gd name="T71" fmla="*/ 510 h 907"/>
                  <a:gd name="T72" fmla="*/ 284 w 794"/>
                  <a:gd name="T73" fmla="*/ 397 h 907"/>
                  <a:gd name="T74" fmla="*/ 341 w 794"/>
                  <a:gd name="T75" fmla="*/ 397 h 907"/>
                  <a:gd name="T76" fmla="*/ 341 w 794"/>
                  <a:gd name="T77" fmla="*/ 113 h 907"/>
                  <a:gd name="T78" fmla="*/ 397 w 794"/>
                  <a:gd name="T79" fmla="*/ 113 h 907"/>
                  <a:gd name="T80" fmla="*/ 397 w 794"/>
                  <a:gd name="T81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94" h="907">
                    <a:moveTo>
                      <a:pt x="397" y="0"/>
                    </a:moveTo>
                    <a:lnTo>
                      <a:pt x="454" y="0"/>
                    </a:lnTo>
                    <a:lnTo>
                      <a:pt x="454" y="56"/>
                    </a:lnTo>
                    <a:lnTo>
                      <a:pt x="624" y="56"/>
                    </a:lnTo>
                    <a:lnTo>
                      <a:pt x="624" y="113"/>
                    </a:lnTo>
                    <a:lnTo>
                      <a:pt x="681" y="113"/>
                    </a:lnTo>
                    <a:lnTo>
                      <a:pt x="681" y="170"/>
                    </a:lnTo>
                    <a:lnTo>
                      <a:pt x="794" y="170"/>
                    </a:lnTo>
                    <a:lnTo>
                      <a:pt x="794" y="283"/>
                    </a:lnTo>
                    <a:lnTo>
                      <a:pt x="737" y="283"/>
                    </a:lnTo>
                    <a:lnTo>
                      <a:pt x="737" y="340"/>
                    </a:lnTo>
                    <a:lnTo>
                      <a:pt x="624" y="340"/>
                    </a:lnTo>
                    <a:lnTo>
                      <a:pt x="624" y="680"/>
                    </a:lnTo>
                    <a:lnTo>
                      <a:pt x="567" y="680"/>
                    </a:lnTo>
                    <a:lnTo>
                      <a:pt x="567" y="737"/>
                    </a:lnTo>
                    <a:lnTo>
                      <a:pt x="511" y="737"/>
                    </a:lnTo>
                    <a:lnTo>
                      <a:pt x="511" y="680"/>
                    </a:lnTo>
                    <a:lnTo>
                      <a:pt x="397" y="680"/>
                    </a:lnTo>
                    <a:lnTo>
                      <a:pt x="397" y="737"/>
                    </a:lnTo>
                    <a:lnTo>
                      <a:pt x="284" y="737"/>
                    </a:lnTo>
                    <a:lnTo>
                      <a:pt x="284" y="907"/>
                    </a:lnTo>
                    <a:lnTo>
                      <a:pt x="227" y="907"/>
                    </a:lnTo>
                    <a:lnTo>
                      <a:pt x="227" y="850"/>
                    </a:lnTo>
                    <a:lnTo>
                      <a:pt x="170" y="850"/>
                    </a:lnTo>
                    <a:lnTo>
                      <a:pt x="170" y="907"/>
                    </a:lnTo>
                    <a:lnTo>
                      <a:pt x="0" y="907"/>
                    </a:lnTo>
                    <a:lnTo>
                      <a:pt x="0" y="850"/>
                    </a:lnTo>
                    <a:lnTo>
                      <a:pt x="57" y="850"/>
                    </a:lnTo>
                    <a:lnTo>
                      <a:pt x="57" y="737"/>
                    </a:lnTo>
                    <a:lnTo>
                      <a:pt x="0" y="737"/>
                    </a:lnTo>
                    <a:lnTo>
                      <a:pt x="0" y="623"/>
                    </a:lnTo>
                    <a:lnTo>
                      <a:pt x="57" y="623"/>
                    </a:lnTo>
                    <a:lnTo>
                      <a:pt x="57" y="567"/>
                    </a:lnTo>
                    <a:lnTo>
                      <a:pt x="170" y="567"/>
                    </a:lnTo>
                    <a:lnTo>
                      <a:pt x="170" y="510"/>
                    </a:lnTo>
                    <a:lnTo>
                      <a:pt x="284" y="510"/>
                    </a:lnTo>
                    <a:lnTo>
                      <a:pt x="284" y="397"/>
                    </a:lnTo>
                    <a:lnTo>
                      <a:pt x="341" y="397"/>
                    </a:lnTo>
                    <a:lnTo>
                      <a:pt x="341" y="113"/>
                    </a:lnTo>
                    <a:lnTo>
                      <a:pt x="397" y="113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52" name="Freeform 48"/>
              <p:cNvSpPr>
                <a:spLocks/>
              </p:cNvSpPr>
              <p:nvPr/>
            </p:nvSpPr>
            <p:spPr bwMode="auto">
              <a:xfrm>
                <a:off x="9101138" y="4440238"/>
                <a:ext cx="720725" cy="990600"/>
              </a:xfrm>
              <a:custGeom>
                <a:avLst/>
                <a:gdLst>
                  <a:gd name="T0" fmla="*/ 340 w 454"/>
                  <a:gd name="T1" fmla="*/ 624 h 624"/>
                  <a:gd name="T2" fmla="*/ 340 w 454"/>
                  <a:gd name="T3" fmla="*/ 511 h 624"/>
                  <a:gd name="T4" fmla="*/ 284 w 454"/>
                  <a:gd name="T5" fmla="*/ 511 h 624"/>
                  <a:gd name="T6" fmla="*/ 284 w 454"/>
                  <a:gd name="T7" fmla="*/ 397 h 624"/>
                  <a:gd name="T8" fmla="*/ 454 w 454"/>
                  <a:gd name="T9" fmla="*/ 397 h 624"/>
                  <a:gd name="T10" fmla="*/ 454 w 454"/>
                  <a:gd name="T11" fmla="*/ 284 h 624"/>
                  <a:gd name="T12" fmla="*/ 397 w 454"/>
                  <a:gd name="T13" fmla="*/ 284 h 624"/>
                  <a:gd name="T14" fmla="*/ 397 w 454"/>
                  <a:gd name="T15" fmla="*/ 227 h 624"/>
                  <a:gd name="T16" fmla="*/ 454 w 454"/>
                  <a:gd name="T17" fmla="*/ 227 h 624"/>
                  <a:gd name="T18" fmla="*/ 454 w 454"/>
                  <a:gd name="T19" fmla="*/ 114 h 624"/>
                  <a:gd name="T20" fmla="*/ 340 w 454"/>
                  <a:gd name="T21" fmla="*/ 114 h 624"/>
                  <a:gd name="T22" fmla="*/ 340 w 454"/>
                  <a:gd name="T23" fmla="*/ 57 h 624"/>
                  <a:gd name="T24" fmla="*/ 284 w 454"/>
                  <a:gd name="T25" fmla="*/ 57 h 624"/>
                  <a:gd name="T26" fmla="*/ 284 w 454"/>
                  <a:gd name="T27" fmla="*/ 114 h 624"/>
                  <a:gd name="T28" fmla="*/ 227 w 454"/>
                  <a:gd name="T29" fmla="*/ 114 h 624"/>
                  <a:gd name="T30" fmla="*/ 227 w 454"/>
                  <a:gd name="T31" fmla="*/ 0 h 624"/>
                  <a:gd name="T32" fmla="*/ 170 w 454"/>
                  <a:gd name="T33" fmla="*/ 0 h 624"/>
                  <a:gd name="T34" fmla="*/ 113 w 454"/>
                  <a:gd name="T35" fmla="*/ 0 h 624"/>
                  <a:gd name="T36" fmla="*/ 113 w 454"/>
                  <a:gd name="T37" fmla="*/ 57 h 624"/>
                  <a:gd name="T38" fmla="*/ 0 w 454"/>
                  <a:gd name="T39" fmla="*/ 57 h 624"/>
                  <a:gd name="T40" fmla="*/ 0 w 454"/>
                  <a:gd name="T41" fmla="*/ 454 h 624"/>
                  <a:gd name="T42" fmla="*/ 57 w 454"/>
                  <a:gd name="T43" fmla="*/ 454 h 624"/>
                  <a:gd name="T44" fmla="*/ 57 w 454"/>
                  <a:gd name="T45" fmla="*/ 511 h 624"/>
                  <a:gd name="T46" fmla="*/ 113 w 454"/>
                  <a:gd name="T47" fmla="*/ 511 h 624"/>
                  <a:gd name="T48" fmla="*/ 113 w 454"/>
                  <a:gd name="T49" fmla="*/ 567 h 624"/>
                  <a:gd name="T50" fmla="*/ 227 w 454"/>
                  <a:gd name="T51" fmla="*/ 567 h 624"/>
                  <a:gd name="T52" fmla="*/ 227 w 454"/>
                  <a:gd name="T53" fmla="*/ 624 h 624"/>
                  <a:gd name="T54" fmla="*/ 340 w 454"/>
                  <a:gd name="T55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54" h="624">
                    <a:moveTo>
                      <a:pt x="340" y="624"/>
                    </a:moveTo>
                    <a:lnTo>
                      <a:pt x="340" y="511"/>
                    </a:lnTo>
                    <a:lnTo>
                      <a:pt x="284" y="511"/>
                    </a:lnTo>
                    <a:lnTo>
                      <a:pt x="284" y="397"/>
                    </a:lnTo>
                    <a:lnTo>
                      <a:pt x="454" y="397"/>
                    </a:lnTo>
                    <a:lnTo>
                      <a:pt x="454" y="284"/>
                    </a:lnTo>
                    <a:lnTo>
                      <a:pt x="397" y="284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114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57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511"/>
                    </a:lnTo>
                    <a:lnTo>
                      <a:pt x="113" y="511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340" y="62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53" name="Freeform 49"/>
              <p:cNvSpPr>
                <a:spLocks/>
              </p:cNvSpPr>
              <p:nvPr/>
            </p:nvSpPr>
            <p:spPr bwMode="auto">
              <a:xfrm>
                <a:off x="9551988" y="4440238"/>
                <a:ext cx="719138" cy="1081088"/>
              </a:xfrm>
              <a:custGeom>
                <a:avLst/>
                <a:gdLst>
                  <a:gd name="T0" fmla="*/ 453 w 453"/>
                  <a:gd name="T1" fmla="*/ 0 h 681"/>
                  <a:gd name="T2" fmla="*/ 170 w 453"/>
                  <a:gd name="T3" fmla="*/ 0 h 681"/>
                  <a:gd name="T4" fmla="*/ 170 w 453"/>
                  <a:gd name="T5" fmla="*/ 227 h 681"/>
                  <a:gd name="T6" fmla="*/ 113 w 453"/>
                  <a:gd name="T7" fmla="*/ 227 h 681"/>
                  <a:gd name="T8" fmla="*/ 113 w 453"/>
                  <a:gd name="T9" fmla="*/ 284 h 681"/>
                  <a:gd name="T10" fmla="*/ 170 w 453"/>
                  <a:gd name="T11" fmla="*/ 284 h 681"/>
                  <a:gd name="T12" fmla="*/ 170 w 453"/>
                  <a:gd name="T13" fmla="*/ 397 h 681"/>
                  <a:gd name="T14" fmla="*/ 0 w 453"/>
                  <a:gd name="T15" fmla="*/ 397 h 681"/>
                  <a:gd name="T16" fmla="*/ 0 w 453"/>
                  <a:gd name="T17" fmla="*/ 511 h 681"/>
                  <a:gd name="T18" fmla="*/ 56 w 453"/>
                  <a:gd name="T19" fmla="*/ 511 h 681"/>
                  <a:gd name="T20" fmla="*/ 56 w 453"/>
                  <a:gd name="T21" fmla="*/ 681 h 681"/>
                  <a:gd name="T22" fmla="*/ 170 w 453"/>
                  <a:gd name="T23" fmla="*/ 681 h 681"/>
                  <a:gd name="T24" fmla="*/ 170 w 453"/>
                  <a:gd name="T25" fmla="*/ 624 h 681"/>
                  <a:gd name="T26" fmla="*/ 226 w 453"/>
                  <a:gd name="T27" fmla="*/ 624 h 681"/>
                  <a:gd name="T28" fmla="*/ 226 w 453"/>
                  <a:gd name="T29" fmla="*/ 567 h 681"/>
                  <a:gd name="T30" fmla="*/ 283 w 453"/>
                  <a:gd name="T31" fmla="*/ 567 h 681"/>
                  <a:gd name="T32" fmla="*/ 283 w 453"/>
                  <a:gd name="T33" fmla="*/ 454 h 681"/>
                  <a:gd name="T34" fmla="*/ 340 w 453"/>
                  <a:gd name="T35" fmla="*/ 454 h 681"/>
                  <a:gd name="T36" fmla="*/ 340 w 453"/>
                  <a:gd name="T37" fmla="*/ 340 h 681"/>
                  <a:gd name="T38" fmla="*/ 396 w 453"/>
                  <a:gd name="T39" fmla="*/ 340 h 681"/>
                  <a:gd name="T40" fmla="*/ 396 w 453"/>
                  <a:gd name="T41" fmla="*/ 284 h 681"/>
                  <a:gd name="T42" fmla="*/ 283 w 453"/>
                  <a:gd name="T43" fmla="*/ 284 h 681"/>
                  <a:gd name="T44" fmla="*/ 283 w 453"/>
                  <a:gd name="T45" fmla="*/ 227 h 681"/>
                  <a:gd name="T46" fmla="*/ 453 w 453"/>
                  <a:gd name="T47" fmla="*/ 227 h 681"/>
                  <a:gd name="T48" fmla="*/ 453 w 453"/>
                  <a:gd name="T49" fmla="*/ 170 h 681"/>
                  <a:gd name="T50" fmla="*/ 340 w 453"/>
                  <a:gd name="T51" fmla="*/ 170 h 681"/>
                  <a:gd name="T52" fmla="*/ 340 w 453"/>
                  <a:gd name="T53" fmla="*/ 114 h 681"/>
                  <a:gd name="T54" fmla="*/ 453 w 453"/>
                  <a:gd name="T55" fmla="*/ 114 h 681"/>
                  <a:gd name="T56" fmla="*/ 453 w 453"/>
                  <a:gd name="T57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53" h="681">
                    <a:moveTo>
                      <a:pt x="453" y="0"/>
                    </a:moveTo>
                    <a:lnTo>
                      <a:pt x="170" y="0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170" y="284"/>
                    </a:lnTo>
                    <a:lnTo>
                      <a:pt x="170" y="397"/>
                    </a:lnTo>
                    <a:lnTo>
                      <a:pt x="0" y="397"/>
                    </a:lnTo>
                    <a:lnTo>
                      <a:pt x="0" y="511"/>
                    </a:lnTo>
                    <a:lnTo>
                      <a:pt x="56" y="511"/>
                    </a:lnTo>
                    <a:lnTo>
                      <a:pt x="56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226" y="624"/>
                    </a:lnTo>
                    <a:lnTo>
                      <a:pt x="226" y="567"/>
                    </a:lnTo>
                    <a:lnTo>
                      <a:pt x="283" y="567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40" y="340"/>
                    </a:lnTo>
                    <a:lnTo>
                      <a:pt x="396" y="340"/>
                    </a:lnTo>
                    <a:lnTo>
                      <a:pt x="396" y="284"/>
                    </a:lnTo>
                    <a:lnTo>
                      <a:pt x="283" y="284"/>
                    </a:lnTo>
                    <a:lnTo>
                      <a:pt x="283" y="227"/>
                    </a:lnTo>
                    <a:lnTo>
                      <a:pt x="453" y="227"/>
                    </a:lnTo>
                    <a:lnTo>
                      <a:pt x="453" y="170"/>
                    </a:lnTo>
                    <a:lnTo>
                      <a:pt x="340" y="170"/>
                    </a:lnTo>
                    <a:lnTo>
                      <a:pt x="340" y="114"/>
                    </a:lnTo>
                    <a:lnTo>
                      <a:pt x="453" y="114"/>
                    </a:lnTo>
                    <a:lnTo>
                      <a:pt x="45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54" name="Freeform 50"/>
              <p:cNvSpPr>
                <a:spLocks/>
              </p:cNvSpPr>
              <p:nvPr/>
            </p:nvSpPr>
            <p:spPr bwMode="auto">
              <a:xfrm>
                <a:off x="9371013" y="4079875"/>
                <a:ext cx="809625" cy="541338"/>
              </a:xfrm>
              <a:custGeom>
                <a:avLst/>
                <a:gdLst>
                  <a:gd name="T0" fmla="*/ 454 w 510"/>
                  <a:gd name="T1" fmla="*/ 227 h 341"/>
                  <a:gd name="T2" fmla="*/ 454 w 510"/>
                  <a:gd name="T3" fmla="*/ 170 h 341"/>
                  <a:gd name="T4" fmla="*/ 510 w 510"/>
                  <a:gd name="T5" fmla="*/ 170 h 341"/>
                  <a:gd name="T6" fmla="*/ 510 w 510"/>
                  <a:gd name="T7" fmla="*/ 57 h 341"/>
                  <a:gd name="T8" fmla="*/ 397 w 510"/>
                  <a:gd name="T9" fmla="*/ 57 h 341"/>
                  <a:gd name="T10" fmla="*/ 397 w 510"/>
                  <a:gd name="T11" fmla="*/ 0 h 341"/>
                  <a:gd name="T12" fmla="*/ 284 w 510"/>
                  <a:gd name="T13" fmla="*/ 0 h 341"/>
                  <a:gd name="T14" fmla="*/ 284 w 510"/>
                  <a:gd name="T15" fmla="*/ 57 h 341"/>
                  <a:gd name="T16" fmla="*/ 57 w 510"/>
                  <a:gd name="T17" fmla="*/ 57 h 341"/>
                  <a:gd name="T18" fmla="*/ 57 w 510"/>
                  <a:gd name="T19" fmla="*/ 114 h 341"/>
                  <a:gd name="T20" fmla="*/ 0 w 510"/>
                  <a:gd name="T21" fmla="*/ 114 h 341"/>
                  <a:gd name="T22" fmla="*/ 0 w 510"/>
                  <a:gd name="T23" fmla="*/ 227 h 341"/>
                  <a:gd name="T24" fmla="*/ 57 w 510"/>
                  <a:gd name="T25" fmla="*/ 227 h 341"/>
                  <a:gd name="T26" fmla="*/ 57 w 510"/>
                  <a:gd name="T27" fmla="*/ 341 h 341"/>
                  <a:gd name="T28" fmla="*/ 114 w 510"/>
                  <a:gd name="T29" fmla="*/ 341 h 341"/>
                  <a:gd name="T30" fmla="*/ 114 w 510"/>
                  <a:gd name="T31" fmla="*/ 284 h 341"/>
                  <a:gd name="T32" fmla="*/ 170 w 510"/>
                  <a:gd name="T33" fmla="*/ 284 h 341"/>
                  <a:gd name="T34" fmla="*/ 170 w 510"/>
                  <a:gd name="T35" fmla="*/ 341 h 341"/>
                  <a:gd name="T36" fmla="*/ 284 w 510"/>
                  <a:gd name="T37" fmla="*/ 341 h 341"/>
                  <a:gd name="T38" fmla="*/ 284 w 510"/>
                  <a:gd name="T39" fmla="*/ 227 h 341"/>
                  <a:gd name="T40" fmla="*/ 397 w 510"/>
                  <a:gd name="T41" fmla="*/ 227 h 341"/>
                  <a:gd name="T42" fmla="*/ 454 w 510"/>
                  <a:gd name="T43" fmla="*/ 227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0" h="341">
                    <a:moveTo>
                      <a:pt x="454" y="227"/>
                    </a:move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341"/>
                    </a:lnTo>
                    <a:lnTo>
                      <a:pt x="114" y="341"/>
                    </a:lnTo>
                    <a:lnTo>
                      <a:pt x="114" y="284"/>
                    </a:lnTo>
                    <a:lnTo>
                      <a:pt x="170" y="284"/>
                    </a:lnTo>
                    <a:lnTo>
                      <a:pt x="170" y="341"/>
                    </a:lnTo>
                    <a:lnTo>
                      <a:pt x="284" y="341"/>
                    </a:lnTo>
                    <a:lnTo>
                      <a:pt x="284" y="227"/>
                    </a:lnTo>
                    <a:lnTo>
                      <a:pt x="397" y="227"/>
                    </a:lnTo>
                    <a:lnTo>
                      <a:pt x="454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55" name="Freeform 51"/>
              <p:cNvSpPr>
                <a:spLocks/>
              </p:cNvSpPr>
              <p:nvPr/>
            </p:nvSpPr>
            <p:spPr bwMode="auto">
              <a:xfrm>
                <a:off x="9010650" y="3179763"/>
                <a:ext cx="811213" cy="1081088"/>
              </a:xfrm>
              <a:custGeom>
                <a:avLst/>
                <a:gdLst>
                  <a:gd name="T0" fmla="*/ 511 w 511"/>
                  <a:gd name="T1" fmla="*/ 624 h 681"/>
                  <a:gd name="T2" fmla="*/ 511 w 511"/>
                  <a:gd name="T3" fmla="*/ 284 h 681"/>
                  <a:gd name="T4" fmla="*/ 454 w 511"/>
                  <a:gd name="T5" fmla="*/ 284 h 681"/>
                  <a:gd name="T6" fmla="*/ 454 w 511"/>
                  <a:gd name="T7" fmla="*/ 170 h 681"/>
                  <a:gd name="T8" fmla="*/ 341 w 511"/>
                  <a:gd name="T9" fmla="*/ 170 h 681"/>
                  <a:gd name="T10" fmla="*/ 341 w 511"/>
                  <a:gd name="T11" fmla="*/ 227 h 681"/>
                  <a:gd name="T12" fmla="*/ 284 w 511"/>
                  <a:gd name="T13" fmla="*/ 227 h 681"/>
                  <a:gd name="T14" fmla="*/ 284 w 511"/>
                  <a:gd name="T15" fmla="*/ 170 h 681"/>
                  <a:gd name="T16" fmla="*/ 227 w 511"/>
                  <a:gd name="T17" fmla="*/ 170 h 681"/>
                  <a:gd name="T18" fmla="*/ 227 w 511"/>
                  <a:gd name="T19" fmla="*/ 57 h 681"/>
                  <a:gd name="T20" fmla="*/ 114 w 511"/>
                  <a:gd name="T21" fmla="*/ 57 h 681"/>
                  <a:gd name="T22" fmla="*/ 114 w 511"/>
                  <a:gd name="T23" fmla="*/ 0 h 681"/>
                  <a:gd name="T24" fmla="*/ 57 w 511"/>
                  <a:gd name="T25" fmla="*/ 0 h 681"/>
                  <a:gd name="T26" fmla="*/ 57 w 511"/>
                  <a:gd name="T27" fmla="*/ 284 h 681"/>
                  <a:gd name="T28" fmla="*/ 114 w 511"/>
                  <a:gd name="T29" fmla="*/ 284 h 681"/>
                  <a:gd name="T30" fmla="*/ 114 w 511"/>
                  <a:gd name="T31" fmla="*/ 341 h 681"/>
                  <a:gd name="T32" fmla="*/ 170 w 511"/>
                  <a:gd name="T33" fmla="*/ 341 h 681"/>
                  <a:gd name="T34" fmla="*/ 170 w 511"/>
                  <a:gd name="T35" fmla="*/ 454 h 681"/>
                  <a:gd name="T36" fmla="*/ 0 w 511"/>
                  <a:gd name="T37" fmla="*/ 454 h 681"/>
                  <a:gd name="T38" fmla="*/ 0 w 511"/>
                  <a:gd name="T39" fmla="*/ 567 h 681"/>
                  <a:gd name="T40" fmla="*/ 57 w 511"/>
                  <a:gd name="T41" fmla="*/ 567 h 681"/>
                  <a:gd name="T42" fmla="*/ 57 w 511"/>
                  <a:gd name="T43" fmla="*/ 624 h 681"/>
                  <a:gd name="T44" fmla="*/ 114 w 511"/>
                  <a:gd name="T45" fmla="*/ 624 h 681"/>
                  <a:gd name="T46" fmla="*/ 114 w 511"/>
                  <a:gd name="T47" fmla="*/ 681 h 681"/>
                  <a:gd name="T48" fmla="*/ 284 w 511"/>
                  <a:gd name="T49" fmla="*/ 681 h 681"/>
                  <a:gd name="T50" fmla="*/ 284 w 511"/>
                  <a:gd name="T51" fmla="*/ 624 h 681"/>
                  <a:gd name="T52" fmla="*/ 511 w 511"/>
                  <a:gd name="T53" fmla="*/ 624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1" h="681">
                    <a:moveTo>
                      <a:pt x="511" y="624"/>
                    </a:moveTo>
                    <a:lnTo>
                      <a:pt x="511" y="284"/>
                    </a:lnTo>
                    <a:lnTo>
                      <a:pt x="454" y="284"/>
                    </a:lnTo>
                    <a:lnTo>
                      <a:pt x="454" y="170"/>
                    </a:lnTo>
                    <a:lnTo>
                      <a:pt x="341" y="170"/>
                    </a:lnTo>
                    <a:lnTo>
                      <a:pt x="341" y="227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227" y="170"/>
                    </a:lnTo>
                    <a:lnTo>
                      <a:pt x="227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341"/>
                    </a:lnTo>
                    <a:lnTo>
                      <a:pt x="170" y="341"/>
                    </a:lnTo>
                    <a:lnTo>
                      <a:pt x="170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114" y="624"/>
                    </a:lnTo>
                    <a:lnTo>
                      <a:pt x="114" y="681"/>
                    </a:lnTo>
                    <a:lnTo>
                      <a:pt x="284" y="681"/>
                    </a:lnTo>
                    <a:lnTo>
                      <a:pt x="284" y="624"/>
                    </a:lnTo>
                    <a:lnTo>
                      <a:pt x="511" y="62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56" name="Freeform 52"/>
              <p:cNvSpPr>
                <a:spLocks/>
              </p:cNvSpPr>
              <p:nvPr/>
            </p:nvSpPr>
            <p:spPr bwMode="auto">
              <a:xfrm>
                <a:off x="8110538" y="3000375"/>
                <a:ext cx="1169988" cy="1079500"/>
              </a:xfrm>
              <a:custGeom>
                <a:avLst/>
                <a:gdLst>
                  <a:gd name="T0" fmla="*/ 0 w 737"/>
                  <a:gd name="T1" fmla="*/ 57 h 680"/>
                  <a:gd name="T2" fmla="*/ 0 w 737"/>
                  <a:gd name="T3" fmla="*/ 0 h 680"/>
                  <a:gd name="T4" fmla="*/ 170 w 737"/>
                  <a:gd name="T5" fmla="*/ 0 h 680"/>
                  <a:gd name="T6" fmla="*/ 170 w 737"/>
                  <a:gd name="T7" fmla="*/ 57 h 680"/>
                  <a:gd name="T8" fmla="*/ 284 w 737"/>
                  <a:gd name="T9" fmla="*/ 57 h 680"/>
                  <a:gd name="T10" fmla="*/ 284 w 737"/>
                  <a:gd name="T11" fmla="*/ 0 h 680"/>
                  <a:gd name="T12" fmla="*/ 397 w 737"/>
                  <a:gd name="T13" fmla="*/ 0 h 680"/>
                  <a:gd name="T14" fmla="*/ 397 w 737"/>
                  <a:gd name="T15" fmla="*/ 57 h 680"/>
                  <a:gd name="T16" fmla="*/ 567 w 737"/>
                  <a:gd name="T17" fmla="*/ 57 h 680"/>
                  <a:gd name="T18" fmla="*/ 567 w 737"/>
                  <a:gd name="T19" fmla="*/ 113 h 680"/>
                  <a:gd name="T20" fmla="*/ 624 w 737"/>
                  <a:gd name="T21" fmla="*/ 113 h 680"/>
                  <a:gd name="T22" fmla="*/ 624 w 737"/>
                  <a:gd name="T23" fmla="*/ 397 h 680"/>
                  <a:gd name="T24" fmla="*/ 681 w 737"/>
                  <a:gd name="T25" fmla="*/ 397 h 680"/>
                  <a:gd name="T26" fmla="*/ 681 w 737"/>
                  <a:gd name="T27" fmla="*/ 454 h 680"/>
                  <a:gd name="T28" fmla="*/ 737 w 737"/>
                  <a:gd name="T29" fmla="*/ 454 h 680"/>
                  <a:gd name="T30" fmla="*/ 737 w 737"/>
                  <a:gd name="T31" fmla="*/ 567 h 680"/>
                  <a:gd name="T32" fmla="*/ 567 w 737"/>
                  <a:gd name="T33" fmla="*/ 567 h 680"/>
                  <a:gd name="T34" fmla="*/ 567 w 737"/>
                  <a:gd name="T35" fmla="*/ 680 h 680"/>
                  <a:gd name="T36" fmla="*/ 454 w 737"/>
                  <a:gd name="T37" fmla="*/ 680 h 680"/>
                  <a:gd name="T38" fmla="*/ 454 w 737"/>
                  <a:gd name="T39" fmla="*/ 624 h 680"/>
                  <a:gd name="T40" fmla="*/ 227 w 737"/>
                  <a:gd name="T41" fmla="*/ 624 h 680"/>
                  <a:gd name="T42" fmla="*/ 227 w 737"/>
                  <a:gd name="T43" fmla="*/ 397 h 680"/>
                  <a:gd name="T44" fmla="*/ 170 w 737"/>
                  <a:gd name="T45" fmla="*/ 397 h 680"/>
                  <a:gd name="T46" fmla="*/ 170 w 737"/>
                  <a:gd name="T47" fmla="*/ 283 h 680"/>
                  <a:gd name="T48" fmla="*/ 114 w 737"/>
                  <a:gd name="T49" fmla="*/ 283 h 680"/>
                  <a:gd name="T50" fmla="*/ 114 w 737"/>
                  <a:gd name="T51" fmla="*/ 227 h 680"/>
                  <a:gd name="T52" fmla="*/ 57 w 737"/>
                  <a:gd name="T53" fmla="*/ 227 h 680"/>
                  <a:gd name="T54" fmla="*/ 57 w 737"/>
                  <a:gd name="T55" fmla="*/ 57 h 680"/>
                  <a:gd name="T56" fmla="*/ 0 w 737"/>
                  <a:gd name="T57" fmla="*/ 57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37" h="680">
                    <a:moveTo>
                      <a:pt x="0" y="57"/>
                    </a:moveTo>
                    <a:lnTo>
                      <a:pt x="0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567" y="57"/>
                    </a:lnTo>
                    <a:lnTo>
                      <a:pt x="567" y="113"/>
                    </a:lnTo>
                    <a:lnTo>
                      <a:pt x="624" y="113"/>
                    </a:lnTo>
                    <a:lnTo>
                      <a:pt x="624" y="397"/>
                    </a:lnTo>
                    <a:lnTo>
                      <a:pt x="681" y="397"/>
                    </a:lnTo>
                    <a:lnTo>
                      <a:pt x="681" y="454"/>
                    </a:lnTo>
                    <a:lnTo>
                      <a:pt x="737" y="454"/>
                    </a:lnTo>
                    <a:lnTo>
                      <a:pt x="737" y="567"/>
                    </a:lnTo>
                    <a:lnTo>
                      <a:pt x="567" y="567"/>
                    </a:lnTo>
                    <a:lnTo>
                      <a:pt x="567" y="680"/>
                    </a:lnTo>
                    <a:lnTo>
                      <a:pt x="454" y="680"/>
                    </a:lnTo>
                    <a:lnTo>
                      <a:pt x="454" y="624"/>
                    </a:lnTo>
                    <a:lnTo>
                      <a:pt x="227" y="624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283"/>
                    </a:lnTo>
                    <a:lnTo>
                      <a:pt x="114" y="283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57" y="57"/>
                    </a:lnTo>
                    <a:lnTo>
                      <a:pt x="0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57" name="Freeform 53"/>
              <p:cNvSpPr>
                <a:spLocks/>
              </p:cNvSpPr>
              <p:nvPr/>
            </p:nvSpPr>
            <p:spPr bwMode="auto">
              <a:xfrm>
                <a:off x="8021638" y="2460625"/>
                <a:ext cx="1439863" cy="809625"/>
              </a:xfrm>
              <a:custGeom>
                <a:avLst/>
                <a:gdLst>
                  <a:gd name="T0" fmla="*/ 0 w 907"/>
                  <a:gd name="T1" fmla="*/ 397 h 510"/>
                  <a:gd name="T2" fmla="*/ 0 w 907"/>
                  <a:gd name="T3" fmla="*/ 170 h 510"/>
                  <a:gd name="T4" fmla="*/ 56 w 907"/>
                  <a:gd name="T5" fmla="*/ 170 h 510"/>
                  <a:gd name="T6" fmla="*/ 56 w 907"/>
                  <a:gd name="T7" fmla="*/ 0 h 510"/>
                  <a:gd name="T8" fmla="*/ 226 w 907"/>
                  <a:gd name="T9" fmla="*/ 0 h 510"/>
                  <a:gd name="T10" fmla="*/ 226 w 907"/>
                  <a:gd name="T11" fmla="*/ 56 h 510"/>
                  <a:gd name="T12" fmla="*/ 453 w 907"/>
                  <a:gd name="T13" fmla="*/ 56 h 510"/>
                  <a:gd name="T14" fmla="*/ 453 w 907"/>
                  <a:gd name="T15" fmla="*/ 0 h 510"/>
                  <a:gd name="T16" fmla="*/ 567 w 907"/>
                  <a:gd name="T17" fmla="*/ 0 h 510"/>
                  <a:gd name="T18" fmla="*/ 567 w 907"/>
                  <a:gd name="T19" fmla="*/ 113 h 510"/>
                  <a:gd name="T20" fmla="*/ 623 w 907"/>
                  <a:gd name="T21" fmla="*/ 113 h 510"/>
                  <a:gd name="T22" fmla="*/ 623 w 907"/>
                  <a:gd name="T23" fmla="*/ 283 h 510"/>
                  <a:gd name="T24" fmla="*/ 680 w 907"/>
                  <a:gd name="T25" fmla="*/ 283 h 510"/>
                  <a:gd name="T26" fmla="*/ 680 w 907"/>
                  <a:gd name="T27" fmla="*/ 227 h 510"/>
                  <a:gd name="T28" fmla="*/ 907 w 907"/>
                  <a:gd name="T29" fmla="*/ 227 h 510"/>
                  <a:gd name="T30" fmla="*/ 907 w 907"/>
                  <a:gd name="T31" fmla="*/ 397 h 510"/>
                  <a:gd name="T32" fmla="*/ 793 w 907"/>
                  <a:gd name="T33" fmla="*/ 397 h 510"/>
                  <a:gd name="T34" fmla="*/ 793 w 907"/>
                  <a:gd name="T35" fmla="*/ 510 h 510"/>
                  <a:gd name="T36" fmla="*/ 737 w 907"/>
                  <a:gd name="T37" fmla="*/ 510 h 510"/>
                  <a:gd name="T38" fmla="*/ 737 w 907"/>
                  <a:gd name="T39" fmla="*/ 453 h 510"/>
                  <a:gd name="T40" fmla="*/ 623 w 907"/>
                  <a:gd name="T41" fmla="*/ 453 h 510"/>
                  <a:gd name="T42" fmla="*/ 623 w 907"/>
                  <a:gd name="T43" fmla="*/ 397 h 510"/>
                  <a:gd name="T44" fmla="*/ 453 w 907"/>
                  <a:gd name="T45" fmla="*/ 397 h 510"/>
                  <a:gd name="T46" fmla="*/ 453 w 907"/>
                  <a:gd name="T47" fmla="*/ 340 h 510"/>
                  <a:gd name="T48" fmla="*/ 340 w 907"/>
                  <a:gd name="T49" fmla="*/ 340 h 510"/>
                  <a:gd name="T50" fmla="*/ 340 w 907"/>
                  <a:gd name="T51" fmla="*/ 397 h 510"/>
                  <a:gd name="T52" fmla="*/ 226 w 907"/>
                  <a:gd name="T53" fmla="*/ 397 h 510"/>
                  <a:gd name="T54" fmla="*/ 226 w 907"/>
                  <a:gd name="T55" fmla="*/ 340 h 510"/>
                  <a:gd name="T56" fmla="*/ 56 w 907"/>
                  <a:gd name="T57" fmla="*/ 340 h 510"/>
                  <a:gd name="T58" fmla="*/ 56 w 907"/>
                  <a:gd name="T59" fmla="*/ 397 h 510"/>
                  <a:gd name="T60" fmla="*/ 0 w 907"/>
                  <a:gd name="T61" fmla="*/ 39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07" h="510">
                    <a:moveTo>
                      <a:pt x="0" y="397"/>
                    </a:moveTo>
                    <a:lnTo>
                      <a:pt x="0" y="170"/>
                    </a:lnTo>
                    <a:lnTo>
                      <a:pt x="56" y="170"/>
                    </a:lnTo>
                    <a:lnTo>
                      <a:pt x="56" y="0"/>
                    </a:lnTo>
                    <a:lnTo>
                      <a:pt x="226" y="0"/>
                    </a:lnTo>
                    <a:lnTo>
                      <a:pt x="226" y="56"/>
                    </a:lnTo>
                    <a:lnTo>
                      <a:pt x="453" y="56"/>
                    </a:lnTo>
                    <a:lnTo>
                      <a:pt x="453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623" y="113"/>
                    </a:lnTo>
                    <a:lnTo>
                      <a:pt x="623" y="283"/>
                    </a:lnTo>
                    <a:lnTo>
                      <a:pt x="680" y="283"/>
                    </a:lnTo>
                    <a:lnTo>
                      <a:pt x="680" y="227"/>
                    </a:lnTo>
                    <a:lnTo>
                      <a:pt x="907" y="227"/>
                    </a:lnTo>
                    <a:lnTo>
                      <a:pt x="907" y="397"/>
                    </a:lnTo>
                    <a:lnTo>
                      <a:pt x="793" y="397"/>
                    </a:lnTo>
                    <a:lnTo>
                      <a:pt x="793" y="510"/>
                    </a:lnTo>
                    <a:lnTo>
                      <a:pt x="737" y="510"/>
                    </a:lnTo>
                    <a:lnTo>
                      <a:pt x="737" y="453"/>
                    </a:lnTo>
                    <a:lnTo>
                      <a:pt x="623" y="453"/>
                    </a:lnTo>
                    <a:lnTo>
                      <a:pt x="623" y="397"/>
                    </a:lnTo>
                    <a:lnTo>
                      <a:pt x="453" y="397"/>
                    </a:lnTo>
                    <a:lnTo>
                      <a:pt x="453" y="340"/>
                    </a:lnTo>
                    <a:lnTo>
                      <a:pt x="340" y="340"/>
                    </a:lnTo>
                    <a:lnTo>
                      <a:pt x="340" y="397"/>
                    </a:lnTo>
                    <a:lnTo>
                      <a:pt x="226" y="397"/>
                    </a:lnTo>
                    <a:lnTo>
                      <a:pt x="226" y="340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0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58" name="Freeform 54"/>
              <p:cNvSpPr>
                <a:spLocks/>
              </p:cNvSpPr>
              <p:nvPr/>
            </p:nvSpPr>
            <p:spPr bwMode="auto">
              <a:xfrm>
                <a:off x="8921750" y="1920875"/>
                <a:ext cx="900113" cy="989013"/>
              </a:xfrm>
              <a:custGeom>
                <a:avLst/>
                <a:gdLst>
                  <a:gd name="T0" fmla="*/ 567 w 567"/>
                  <a:gd name="T1" fmla="*/ 56 h 623"/>
                  <a:gd name="T2" fmla="*/ 567 w 567"/>
                  <a:gd name="T3" fmla="*/ 170 h 623"/>
                  <a:gd name="T4" fmla="*/ 510 w 567"/>
                  <a:gd name="T5" fmla="*/ 170 h 623"/>
                  <a:gd name="T6" fmla="*/ 510 w 567"/>
                  <a:gd name="T7" fmla="*/ 283 h 623"/>
                  <a:gd name="T8" fmla="*/ 453 w 567"/>
                  <a:gd name="T9" fmla="*/ 283 h 623"/>
                  <a:gd name="T10" fmla="*/ 453 w 567"/>
                  <a:gd name="T11" fmla="*/ 453 h 623"/>
                  <a:gd name="T12" fmla="*/ 510 w 567"/>
                  <a:gd name="T13" fmla="*/ 453 h 623"/>
                  <a:gd name="T14" fmla="*/ 510 w 567"/>
                  <a:gd name="T15" fmla="*/ 567 h 623"/>
                  <a:gd name="T16" fmla="*/ 113 w 567"/>
                  <a:gd name="T17" fmla="*/ 567 h 623"/>
                  <a:gd name="T18" fmla="*/ 113 w 567"/>
                  <a:gd name="T19" fmla="*/ 623 h 623"/>
                  <a:gd name="T20" fmla="*/ 56 w 567"/>
                  <a:gd name="T21" fmla="*/ 623 h 623"/>
                  <a:gd name="T22" fmla="*/ 56 w 567"/>
                  <a:gd name="T23" fmla="*/ 453 h 623"/>
                  <a:gd name="T24" fmla="*/ 0 w 567"/>
                  <a:gd name="T25" fmla="*/ 453 h 623"/>
                  <a:gd name="T26" fmla="*/ 0 w 567"/>
                  <a:gd name="T27" fmla="*/ 340 h 623"/>
                  <a:gd name="T28" fmla="*/ 56 w 567"/>
                  <a:gd name="T29" fmla="*/ 340 h 623"/>
                  <a:gd name="T30" fmla="*/ 56 w 567"/>
                  <a:gd name="T31" fmla="*/ 226 h 623"/>
                  <a:gd name="T32" fmla="*/ 113 w 567"/>
                  <a:gd name="T33" fmla="*/ 226 h 623"/>
                  <a:gd name="T34" fmla="*/ 113 w 567"/>
                  <a:gd name="T35" fmla="*/ 170 h 623"/>
                  <a:gd name="T36" fmla="*/ 170 w 567"/>
                  <a:gd name="T37" fmla="*/ 170 h 623"/>
                  <a:gd name="T38" fmla="*/ 170 w 567"/>
                  <a:gd name="T39" fmla="*/ 56 h 623"/>
                  <a:gd name="T40" fmla="*/ 226 w 567"/>
                  <a:gd name="T41" fmla="*/ 56 h 623"/>
                  <a:gd name="T42" fmla="*/ 226 w 567"/>
                  <a:gd name="T43" fmla="*/ 0 h 623"/>
                  <a:gd name="T44" fmla="*/ 510 w 567"/>
                  <a:gd name="T45" fmla="*/ 0 h 623"/>
                  <a:gd name="T46" fmla="*/ 510 w 567"/>
                  <a:gd name="T47" fmla="*/ 56 h 623"/>
                  <a:gd name="T48" fmla="*/ 567 w 567"/>
                  <a:gd name="T49" fmla="*/ 56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67" h="623">
                    <a:moveTo>
                      <a:pt x="567" y="56"/>
                    </a:move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283"/>
                    </a:lnTo>
                    <a:lnTo>
                      <a:pt x="453" y="283"/>
                    </a:lnTo>
                    <a:lnTo>
                      <a:pt x="453" y="453"/>
                    </a:lnTo>
                    <a:lnTo>
                      <a:pt x="510" y="453"/>
                    </a:lnTo>
                    <a:lnTo>
                      <a:pt x="510" y="567"/>
                    </a:lnTo>
                    <a:lnTo>
                      <a:pt x="113" y="567"/>
                    </a:lnTo>
                    <a:lnTo>
                      <a:pt x="113" y="623"/>
                    </a:lnTo>
                    <a:lnTo>
                      <a:pt x="56" y="623"/>
                    </a:lnTo>
                    <a:lnTo>
                      <a:pt x="56" y="453"/>
                    </a:lnTo>
                    <a:lnTo>
                      <a:pt x="0" y="453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226"/>
                    </a:lnTo>
                    <a:lnTo>
                      <a:pt x="113" y="226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56"/>
                    </a:lnTo>
                    <a:lnTo>
                      <a:pt x="226" y="56"/>
                    </a:lnTo>
                    <a:lnTo>
                      <a:pt x="226" y="0"/>
                    </a:lnTo>
                    <a:lnTo>
                      <a:pt x="510" y="0"/>
                    </a:lnTo>
                    <a:lnTo>
                      <a:pt x="510" y="56"/>
                    </a:lnTo>
                    <a:lnTo>
                      <a:pt x="567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59" name="Freeform 55"/>
              <p:cNvSpPr>
                <a:spLocks/>
              </p:cNvSpPr>
              <p:nvPr/>
            </p:nvSpPr>
            <p:spPr bwMode="auto">
              <a:xfrm>
                <a:off x="9461500" y="2009775"/>
                <a:ext cx="1079500" cy="1260475"/>
              </a:xfrm>
              <a:custGeom>
                <a:avLst/>
                <a:gdLst>
                  <a:gd name="T0" fmla="*/ 0 w 680"/>
                  <a:gd name="T1" fmla="*/ 681 h 794"/>
                  <a:gd name="T2" fmla="*/ 227 w 680"/>
                  <a:gd name="T3" fmla="*/ 681 h 794"/>
                  <a:gd name="T4" fmla="*/ 227 w 680"/>
                  <a:gd name="T5" fmla="*/ 794 h 794"/>
                  <a:gd name="T6" fmla="*/ 510 w 680"/>
                  <a:gd name="T7" fmla="*/ 794 h 794"/>
                  <a:gd name="T8" fmla="*/ 510 w 680"/>
                  <a:gd name="T9" fmla="*/ 511 h 794"/>
                  <a:gd name="T10" fmla="*/ 567 w 680"/>
                  <a:gd name="T11" fmla="*/ 511 h 794"/>
                  <a:gd name="T12" fmla="*/ 567 w 680"/>
                  <a:gd name="T13" fmla="*/ 340 h 794"/>
                  <a:gd name="T14" fmla="*/ 624 w 680"/>
                  <a:gd name="T15" fmla="*/ 340 h 794"/>
                  <a:gd name="T16" fmla="*/ 624 w 680"/>
                  <a:gd name="T17" fmla="*/ 114 h 794"/>
                  <a:gd name="T18" fmla="*/ 680 w 680"/>
                  <a:gd name="T19" fmla="*/ 114 h 794"/>
                  <a:gd name="T20" fmla="*/ 680 w 680"/>
                  <a:gd name="T21" fmla="*/ 57 h 794"/>
                  <a:gd name="T22" fmla="*/ 283 w 680"/>
                  <a:gd name="T23" fmla="*/ 57 h 794"/>
                  <a:gd name="T24" fmla="*/ 283 w 680"/>
                  <a:gd name="T25" fmla="*/ 0 h 794"/>
                  <a:gd name="T26" fmla="*/ 227 w 680"/>
                  <a:gd name="T27" fmla="*/ 0 h 794"/>
                  <a:gd name="T28" fmla="*/ 227 w 680"/>
                  <a:gd name="T29" fmla="*/ 114 h 794"/>
                  <a:gd name="T30" fmla="*/ 170 w 680"/>
                  <a:gd name="T31" fmla="*/ 114 h 794"/>
                  <a:gd name="T32" fmla="*/ 170 w 680"/>
                  <a:gd name="T33" fmla="*/ 227 h 794"/>
                  <a:gd name="T34" fmla="*/ 113 w 680"/>
                  <a:gd name="T35" fmla="*/ 227 h 794"/>
                  <a:gd name="T36" fmla="*/ 113 w 680"/>
                  <a:gd name="T37" fmla="*/ 397 h 794"/>
                  <a:gd name="T38" fmla="*/ 170 w 680"/>
                  <a:gd name="T39" fmla="*/ 397 h 794"/>
                  <a:gd name="T40" fmla="*/ 170 w 680"/>
                  <a:gd name="T41" fmla="*/ 511 h 794"/>
                  <a:gd name="T42" fmla="*/ 0 w 680"/>
                  <a:gd name="T43" fmla="*/ 511 h 794"/>
                  <a:gd name="T44" fmla="*/ 0 w 680"/>
                  <a:gd name="T45" fmla="*/ 681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0" h="794">
                    <a:moveTo>
                      <a:pt x="0" y="681"/>
                    </a:moveTo>
                    <a:lnTo>
                      <a:pt x="227" y="681"/>
                    </a:lnTo>
                    <a:lnTo>
                      <a:pt x="227" y="794"/>
                    </a:lnTo>
                    <a:lnTo>
                      <a:pt x="510" y="794"/>
                    </a:lnTo>
                    <a:lnTo>
                      <a:pt x="510" y="511"/>
                    </a:lnTo>
                    <a:lnTo>
                      <a:pt x="567" y="511"/>
                    </a:lnTo>
                    <a:lnTo>
                      <a:pt x="567" y="340"/>
                    </a:lnTo>
                    <a:lnTo>
                      <a:pt x="624" y="340"/>
                    </a:lnTo>
                    <a:lnTo>
                      <a:pt x="624" y="114"/>
                    </a:lnTo>
                    <a:lnTo>
                      <a:pt x="680" y="114"/>
                    </a:lnTo>
                    <a:lnTo>
                      <a:pt x="680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511"/>
                    </a:lnTo>
                    <a:lnTo>
                      <a:pt x="0" y="511"/>
                    </a:lnTo>
                    <a:lnTo>
                      <a:pt x="0" y="68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60" name="Freeform 56"/>
              <p:cNvSpPr>
                <a:spLocks/>
              </p:cNvSpPr>
              <p:nvPr/>
            </p:nvSpPr>
            <p:spPr bwMode="auto">
              <a:xfrm>
                <a:off x="9280525" y="3090863"/>
                <a:ext cx="1350963" cy="630238"/>
              </a:xfrm>
              <a:custGeom>
                <a:avLst/>
                <a:gdLst>
                  <a:gd name="T0" fmla="*/ 624 w 851"/>
                  <a:gd name="T1" fmla="*/ 0 h 397"/>
                  <a:gd name="T2" fmla="*/ 738 w 851"/>
                  <a:gd name="T3" fmla="*/ 0 h 397"/>
                  <a:gd name="T4" fmla="*/ 738 w 851"/>
                  <a:gd name="T5" fmla="*/ 56 h 397"/>
                  <a:gd name="T6" fmla="*/ 794 w 851"/>
                  <a:gd name="T7" fmla="*/ 56 h 397"/>
                  <a:gd name="T8" fmla="*/ 794 w 851"/>
                  <a:gd name="T9" fmla="*/ 170 h 397"/>
                  <a:gd name="T10" fmla="*/ 851 w 851"/>
                  <a:gd name="T11" fmla="*/ 170 h 397"/>
                  <a:gd name="T12" fmla="*/ 851 w 851"/>
                  <a:gd name="T13" fmla="*/ 283 h 397"/>
                  <a:gd name="T14" fmla="*/ 567 w 851"/>
                  <a:gd name="T15" fmla="*/ 283 h 397"/>
                  <a:gd name="T16" fmla="*/ 567 w 851"/>
                  <a:gd name="T17" fmla="*/ 397 h 397"/>
                  <a:gd name="T18" fmla="*/ 454 w 851"/>
                  <a:gd name="T19" fmla="*/ 397 h 397"/>
                  <a:gd name="T20" fmla="*/ 454 w 851"/>
                  <a:gd name="T21" fmla="*/ 340 h 397"/>
                  <a:gd name="T22" fmla="*/ 284 w 851"/>
                  <a:gd name="T23" fmla="*/ 340 h 397"/>
                  <a:gd name="T24" fmla="*/ 284 w 851"/>
                  <a:gd name="T25" fmla="*/ 226 h 397"/>
                  <a:gd name="T26" fmla="*/ 171 w 851"/>
                  <a:gd name="T27" fmla="*/ 226 h 397"/>
                  <a:gd name="T28" fmla="*/ 171 w 851"/>
                  <a:gd name="T29" fmla="*/ 283 h 397"/>
                  <a:gd name="T30" fmla="*/ 114 w 851"/>
                  <a:gd name="T31" fmla="*/ 283 h 397"/>
                  <a:gd name="T32" fmla="*/ 114 w 851"/>
                  <a:gd name="T33" fmla="*/ 226 h 397"/>
                  <a:gd name="T34" fmla="*/ 57 w 851"/>
                  <a:gd name="T35" fmla="*/ 226 h 397"/>
                  <a:gd name="T36" fmla="*/ 57 w 851"/>
                  <a:gd name="T37" fmla="*/ 113 h 397"/>
                  <a:gd name="T38" fmla="*/ 0 w 851"/>
                  <a:gd name="T39" fmla="*/ 113 h 397"/>
                  <a:gd name="T40" fmla="*/ 0 w 851"/>
                  <a:gd name="T41" fmla="*/ 0 h 397"/>
                  <a:gd name="T42" fmla="*/ 341 w 851"/>
                  <a:gd name="T43" fmla="*/ 0 h 397"/>
                  <a:gd name="T44" fmla="*/ 341 w 851"/>
                  <a:gd name="T45" fmla="*/ 113 h 397"/>
                  <a:gd name="T46" fmla="*/ 624 w 851"/>
                  <a:gd name="T47" fmla="*/ 113 h 397"/>
                  <a:gd name="T48" fmla="*/ 624 w 851"/>
                  <a:gd name="T49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51" h="397">
                    <a:moveTo>
                      <a:pt x="624" y="0"/>
                    </a:moveTo>
                    <a:lnTo>
                      <a:pt x="738" y="0"/>
                    </a:lnTo>
                    <a:lnTo>
                      <a:pt x="738" y="56"/>
                    </a:lnTo>
                    <a:lnTo>
                      <a:pt x="794" y="56"/>
                    </a:lnTo>
                    <a:lnTo>
                      <a:pt x="794" y="170"/>
                    </a:lnTo>
                    <a:lnTo>
                      <a:pt x="851" y="170"/>
                    </a:lnTo>
                    <a:lnTo>
                      <a:pt x="851" y="283"/>
                    </a:lnTo>
                    <a:lnTo>
                      <a:pt x="567" y="283"/>
                    </a:lnTo>
                    <a:lnTo>
                      <a:pt x="567" y="397"/>
                    </a:lnTo>
                    <a:lnTo>
                      <a:pt x="454" y="397"/>
                    </a:lnTo>
                    <a:lnTo>
                      <a:pt x="454" y="340"/>
                    </a:lnTo>
                    <a:lnTo>
                      <a:pt x="284" y="340"/>
                    </a:lnTo>
                    <a:lnTo>
                      <a:pt x="284" y="226"/>
                    </a:lnTo>
                    <a:lnTo>
                      <a:pt x="171" y="226"/>
                    </a:lnTo>
                    <a:lnTo>
                      <a:pt x="171" y="283"/>
                    </a:lnTo>
                    <a:lnTo>
                      <a:pt x="114" y="283"/>
                    </a:lnTo>
                    <a:lnTo>
                      <a:pt x="114" y="226"/>
                    </a:lnTo>
                    <a:lnTo>
                      <a:pt x="57" y="226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341" y="0"/>
                    </a:lnTo>
                    <a:lnTo>
                      <a:pt x="341" y="113"/>
                    </a:lnTo>
                    <a:lnTo>
                      <a:pt x="624" y="113"/>
                    </a:lnTo>
                    <a:lnTo>
                      <a:pt x="62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61" name="Freeform 57"/>
              <p:cNvSpPr>
                <a:spLocks/>
              </p:cNvSpPr>
              <p:nvPr/>
            </p:nvSpPr>
            <p:spPr bwMode="auto">
              <a:xfrm>
                <a:off x="10001250" y="3810000"/>
                <a:ext cx="990600" cy="1081088"/>
              </a:xfrm>
              <a:custGeom>
                <a:avLst/>
                <a:gdLst>
                  <a:gd name="T0" fmla="*/ 170 w 624"/>
                  <a:gd name="T1" fmla="*/ 511 h 681"/>
                  <a:gd name="T2" fmla="*/ 170 w 624"/>
                  <a:gd name="T3" fmla="*/ 397 h 681"/>
                  <a:gd name="T4" fmla="*/ 57 w 624"/>
                  <a:gd name="T5" fmla="*/ 397 h 681"/>
                  <a:gd name="T6" fmla="*/ 57 w 624"/>
                  <a:gd name="T7" fmla="*/ 340 h 681"/>
                  <a:gd name="T8" fmla="*/ 113 w 624"/>
                  <a:gd name="T9" fmla="*/ 340 h 681"/>
                  <a:gd name="T10" fmla="*/ 113 w 624"/>
                  <a:gd name="T11" fmla="*/ 227 h 681"/>
                  <a:gd name="T12" fmla="*/ 0 w 624"/>
                  <a:gd name="T13" fmla="*/ 227 h 681"/>
                  <a:gd name="T14" fmla="*/ 0 w 624"/>
                  <a:gd name="T15" fmla="*/ 57 h 681"/>
                  <a:gd name="T16" fmla="*/ 113 w 624"/>
                  <a:gd name="T17" fmla="*/ 57 h 681"/>
                  <a:gd name="T18" fmla="*/ 113 w 624"/>
                  <a:gd name="T19" fmla="*/ 0 h 681"/>
                  <a:gd name="T20" fmla="*/ 227 w 624"/>
                  <a:gd name="T21" fmla="*/ 0 h 681"/>
                  <a:gd name="T22" fmla="*/ 227 w 624"/>
                  <a:gd name="T23" fmla="*/ 114 h 681"/>
                  <a:gd name="T24" fmla="*/ 284 w 624"/>
                  <a:gd name="T25" fmla="*/ 114 h 681"/>
                  <a:gd name="T26" fmla="*/ 284 w 624"/>
                  <a:gd name="T27" fmla="*/ 57 h 681"/>
                  <a:gd name="T28" fmla="*/ 454 w 624"/>
                  <a:gd name="T29" fmla="*/ 57 h 681"/>
                  <a:gd name="T30" fmla="*/ 454 w 624"/>
                  <a:gd name="T31" fmla="*/ 170 h 681"/>
                  <a:gd name="T32" fmla="*/ 624 w 624"/>
                  <a:gd name="T33" fmla="*/ 170 h 681"/>
                  <a:gd name="T34" fmla="*/ 624 w 624"/>
                  <a:gd name="T35" fmla="*/ 284 h 681"/>
                  <a:gd name="T36" fmla="*/ 567 w 624"/>
                  <a:gd name="T37" fmla="*/ 284 h 681"/>
                  <a:gd name="T38" fmla="*/ 567 w 624"/>
                  <a:gd name="T39" fmla="*/ 340 h 681"/>
                  <a:gd name="T40" fmla="*/ 510 w 624"/>
                  <a:gd name="T41" fmla="*/ 340 h 681"/>
                  <a:gd name="T42" fmla="*/ 510 w 624"/>
                  <a:gd name="T43" fmla="*/ 511 h 681"/>
                  <a:gd name="T44" fmla="*/ 624 w 624"/>
                  <a:gd name="T45" fmla="*/ 511 h 681"/>
                  <a:gd name="T46" fmla="*/ 567 w 624"/>
                  <a:gd name="T47" fmla="*/ 624 h 681"/>
                  <a:gd name="T48" fmla="*/ 567 w 624"/>
                  <a:gd name="T49" fmla="*/ 681 h 681"/>
                  <a:gd name="T50" fmla="*/ 510 w 624"/>
                  <a:gd name="T51" fmla="*/ 681 h 681"/>
                  <a:gd name="T52" fmla="*/ 510 w 624"/>
                  <a:gd name="T53" fmla="*/ 624 h 681"/>
                  <a:gd name="T54" fmla="*/ 454 w 624"/>
                  <a:gd name="T55" fmla="*/ 624 h 681"/>
                  <a:gd name="T56" fmla="*/ 454 w 624"/>
                  <a:gd name="T57" fmla="*/ 567 h 681"/>
                  <a:gd name="T58" fmla="*/ 397 w 624"/>
                  <a:gd name="T59" fmla="*/ 567 h 681"/>
                  <a:gd name="T60" fmla="*/ 397 w 624"/>
                  <a:gd name="T61" fmla="*/ 511 h 681"/>
                  <a:gd name="T62" fmla="*/ 170 w 624"/>
                  <a:gd name="T63" fmla="*/ 51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24" h="681">
                    <a:moveTo>
                      <a:pt x="170" y="511"/>
                    </a:moveTo>
                    <a:lnTo>
                      <a:pt x="170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57"/>
                    </a:lnTo>
                    <a:lnTo>
                      <a:pt x="454" y="57"/>
                    </a:lnTo>
                    <a:lnTo>
                      <a:pt x="454" y="170"/>
                    </a:lnTo>
                    <a:lnTo>
                      <a:pt x="624" y="170"/>
                    </a:lnTo>
                    <a:lnTo>
                      <a:pt x="624" y="284"/>
                    </a:lnTo>
                    <a:lnTo>
                      <a:pt x="567" y="284"/>
                    </a:lnTo>
                    <a:lnTo>
                      <a:pt x="567" y="340"/>
                    </a:lnTo>
                    <a:lnTo>
                      <a:pt x="510" y="340"/>
                    </a:lnTo>
                    <a:lnTo>
                      <a:pt x="510" y="511"/>
                    </a:lnTo>
                    <a:lnTo>
                      <a:pt x="624" y="511"/>
                    </a:lnTo>
                    <a:lnTo>
                      <a:pt x="567" y="624"/>
                    </a:lnTo>
                    <a:lnTo>
                      <a:pt x="567" y="681"/>
                    </a:lnTo>
                    <a:lnTo>
                      <a:pt x="510" y="681"/>
                    </a:lnTo>
                    <a:lnTo>
                      <a:pt x="510" y="624"/>
                    </a:lnTo>
                    <a:lnTo>
                      <a:pt x="454" y="624"/>
                    </a:lnTo>
                    <a:lnTo>
                      <a:pt x="454" y="567"/>
                    </a:lnTo>
                    <a:lnTo>
                      <a:pt x="397" y="567"/>
                    </a:lnTo>
                    <a:lnTo>
                      <a:pt x="397" y="511"/>
                    </a:lnTo>
                    <a:lnTo>
                      <a:pt x="170" y="51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62" name="Freeform 58"/>
              <p:cNvSpPr>
                <a:spLocks/>
              </p:cNvSpPr>
              <p:nvPr/>
            </p:nvSpPr>
            <p:spPr bwMode="auto">
              <a:xfrm>
                <a:off x="10361613" y="3630613"/>
                <a:ext cx="90488" cy="90488"/>
              </a:xfrm>
              <a:custGeom>
                <a:avLst/>
                <a:gdLst>
                  <a:gd name="T0" fmla="*/ 0 w 57"/>
                  <a:gd name="T1" fmla="*/ 0 h 57"/>
                  <a:gd name="T2" fmla="*/ 0 w 57"/>
                  <a:gd name="T3" fmla="*/ 57 h 57"/>
                  <a:gd name="T4" fmla="*/ 57 w 57"/>
                  <a:gd name="T5" fmla="*/ 57 h 57"/>
                  <a:gd name="T6" fmla="*/ 57 w 57"/>
                  <a:gd name="T7" fmla="*/ 0 h 57"/>
                  <a:gd name="T8" fmla="*/ 0 w 57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0"/>
                    </a:move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63" name="Freeform 59"/>
              <p:cNvSpPr>
                <a:spLocks/>
              </p:cNvSpPr>
              <p:nvPr/>
            </p:nvSpPr>
            <p:spPr bwMode="auto">
              <a:xfrm>
                <a:off x="10721975" y="3630613"/>
                <a:ext cx="358775" cy="269875"/>
              </a:xfrm>
              <a:custGeom>
                <a:avLst/>
                <a:gdLst>
                  <a:gd name="T0" fmla="*/ 0 w 226"/>
                  <a:gd name="T1" fmla="*/ 57 h 170"/>
                  <a:gd name="T2" fmla="*/ 0 w 226"/>
                  <a:gd name="T3" fmla="*/ 113 h 170"/>
                  <a:gd name="T4" fmla="*/ 56 w 226"/>
                  <a:gd name="T5" fmla="*/ 113 h 170"/>
                  <a:gd name="T6" fmla="*/ 56 w 226"/>
                  <a:gd name="T7" fmla="*/ 170 h 170"/>
                  <a:gd name="T8" fmla="*/ 226 w 226"/>
                  <a:gd name="T9" fmla="*/ 170 h 170"/>
                  <a:gd name="T10" fmla="*/ 226 w 226"/>
                  <a:gd name="T11" fmla="*/ 57 h 170"/>
                  <a:gd name="T12" fmla="*/ 170 w 226"/>
                  <a:gd name="T13" fmla="*/ 57 h 170"/>
                  <a:gd name="T14" fmla="*/ 170 w 226"/>
                  <a:gd name="T15" fmla="*/ 0 h 170"/>
                  <a:gd name="T16" fmla="*/ 0 w 226"/>
                  <a:gd name="T17" fmla="*/ 0 h 170"/>
                  <a:gd name="T18" fmla="*/ 0 w 226"/>
                  <a:gd name="T19" fmla="*/ 57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6" h="170">
                    <a:moveTo>
                      <a:pt x="0" y="57"/>
                    </a:moveTo>
                    <a:lnTo>
                      <a:pt x="0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226" y="170"/>
                    </a:lnTo>
                    <a:lnTo>
                      <a:pt x="226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0" y="0"/>
                    </a:lnTo>
                    <a:lnTo>
                      <a:pt x="0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64" name="Freeform 60"/>
              <p:cNvSpPr>
                <a:spLocks/>
              </p:cNvSpPr>
              <p:nvPr/>
            </p:nvSpPr>
            <p:spPr bwMode="auto">
              <a:xfrm>
                <a:off x="11080750" y="3360738"/>
                <a:ext cx="271463" cy="360363"/>
              </a:xfrm>
              <a:custGeom>
                <a:avLst/>
                <a:gdLst>
                  <a:gd name="T0" fmla="*/ 114 w 171"/>
                  <a:gd name="T1" fmla="*/ 0 h 227"/>
                  <a:gd name="T2" fmla="*/ 114 w 171"/>
                  <a:gd name="T3" fmla="*/ 56 h 227"/>
                  <a:gd name="T4" fmla="*/ 171 w 171"/>
                  <a:gd name="T5" fmla="*/ 56 h 227"/>
                  <a:gd name="T6" fmla="*/ 171 w 171"/>
                  <a:gd name="T7" fmla="*/ 227 h 227"/>
                  <a:gd name="T8" fmla="*/ 114 w 171"/>
                  <a:gd name="T9" fmla="*/ 227 h 227"/>
                  <a:gd name="T10" fmla="*/ 114 w 171"/>
                  <a:gd name="T11" fmla="*/ 170 h 227"/>
                  <a:gd name="T12" fmla="*/ 0 w 171"/>
                  <a:gd name="T13" fmla="*/ 170 h 227"/>
                  <a:gd name="T14" fmla="*/ 0 w 171"/>
                  <a:gd name="T15" fmla="*/ 56 h 227"/>
                  <a:gd name="T16" fmla="*/ 57 w 171"/>
                  <a:gd name="T17" fmla="*/ 56 h 227"/>
                  <a:gd name="T18" fmla="*/ 57 w 171"/>
                  <a:gd name="T19" fmla="*/ 0 h 227"/>
                  <a:gd name="T20" fmla="*/ 114 w 171"/>
                  <a:gd name="T2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1" h="227">
                    <a:moveTo>
                      <a:pt x="114" y="0"/>
                    </a:moveTo>
                    <a:lnTo>
                      <a:pt x="114" y="56"/>
                    </a:lnTo>
                    <a:lnTo>
                      <a:pt x="171" y="56"/>
                    </a:lnTo>
                    <a:lnTo>
                      <a:pt x="171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11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65" name="Freeform 61"/>
              <p:cNvSpPr>
                <a:spLocks/>
              </p:cNvSpPr>
              <p:nvPr/>
            </p:nvSpPr>
            <p:spPr bwMode="auto">
              <a:xfrm>
                <a:off x="10271125" y="2460625"/>
                <a:ext cx="900113" cy="1079500"/>
              </a:xfrm>
              <a:custGeom>
                <a:avLst/>
                <a:gdLst>
                  <a:gd name="T0" fmla="*/ 397 w 567"/>
                  <a:gd name="T1" fmla="*/ 0 h 680"/>
                  <a:gd name="T2" fmla="*/ 397 w 567"/>
                  <a:gd name="T3" fmla="*/ 170 h 680"/>
                  <a:gd name="T4" fmla="*/ 454 w 567"/>
                  <a:gd name="T5" fmla="*/ 170 h 680"/>
                  <a:gd name="T6" fmla="*/ 454 w 567"/>
                  <a:gd name="T7" fmla="*/ 340 h 680"/>
                  <a:gd name="T8" fmla="*/ 510 w 567"/>
                  <a:gd name="T9" fmla="*/ 340 h 680"/>
                  <a:gd name="T10" fmla="*/ 510 w 567"/>
                  <a:gd name="T11" fmla="*/ 397 h 680"/>
                  <a:gd name="T12" fmla="*/ 567 w 567"/>
                  <a:gd name="T13" fmla="*/ 397 h 680"/>
                  <a:gd name="T14" fmla="*/ 567 w 567"/>
                  <a:gd name="T15" fmla="*/ 510 h 680"/>
                  <a:gd name="T16" fmla="*/ 510 w 567"/>
                  <a:gd name="T17" fmla="*/ 510 h 680"/>
                  <a:gd name="T18" fmla="*/ 510 w 567"/>
                  <a:gd name="T19" fmla="*/ 567 h 680"/>
                  <a:gd name="T20" fmla="*/ 454 w 567"/>
                  <a:gd name="T21" fmla="*/ 567 h 680"/>
                  <a:gd name="T22" fmla="*/ 454 w 567"/>
                  <a:gd name="T23" fmla="*/ 453 h 680"/>
                  <a:gd name="T24" fmla="*/ 397 w 567"/>
                  <a:gd name="T25" fmla="*/ 453 h 680"/>
                  <a:gd name="T26" fmla="*/ 397 w 567"/>
                  <a:gd name="T27" fmla="*/ 623 h 680"/>
                  <a:gd name="T28" fmla="*/ 340 w 567"/>
                  <a:gd name="T29" fmla="*/ 623 h 680"/>
                  <a:gd name="T30" fmla="*/ 340 w 567"/>
                  <a:gd name="T31" fmla="*/ 680 h 680"/>
                  <a:gd name="T32" fmla="*/ 227 w 567"/>
                  <a:gd name="T33" fmla="*/ 680 h 680"/>
                  <a:gd name="T34" fmla="*/ 227 w 567"/>
                  <a:gd name="T35" fmla="*/ 567 h 680"/>
                  <a:gd name="T36" fmla="*/ 170 w 567"/>
                  <a:gd name="T37" fmla="*/ 567 h 680"/>
                  <a:gd name="T38" fmla="*/ 170 w 567"/>
                  <a:gd name="T39" fmla="*/ 453 h 680"/>
                  <a:gd name="T40" fmla="*/ 114 w 567"/>
                  <a:gd name="T41" fmla="*/ 453 h 680"/>
                  <a:gd name="T42" fmla="*/ 114 w 567"/>
                  <a:gd name="T43" fmla="*/ 397 h 680"/>
                  <a:gd name="T44" fmla="*/ 0 w 567"/>
                  <a:gd name="T45" fmla="*/ 397 h 680"/>
                  <a:gd name="T46" fmla="*/ 0 w 567"/>
                  <a:gd name="T47" fmla="*/ 227 h 680"/>
                  <a:gd name="T48" fmla="*/ 57 w 567"/>
                  <a:gd name="T49" fmla="*/ 227 h 680"/>
                  <a:gd name="T50" fmla="*/ 57 w 567"/>
                  <a:gd name="T51" fmla="*/ 56 h 680"/>
                  <a:gd name="T52" fmla="*/ 114 w 567"/>
                  <a:gd name="T53" fmla="*/ 56 h 680"/>
                  <a:gd name="T54" fmla="*/ 114 w 567"/>
                  <a:gd name="T55" fmla="*/ 0 h 680"/>
                  <a:gd name="T56" fmla="*/ 397 w 567"/>
                  <a:gd name="T57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7" h="680">
                    <a:moveTo>
                      <a:pt x="397" y="0"/>
                    </a:moveTo>
                    <a:lnTo>
                      <a:pt x="397" y="170"/>
                    </a:lnTo>
                    <a:lnTo>
                      <a:pt x="454" y="170"/>
                    </a:lnTo>
                    <a:lnTo>
                      <a:pt x="454" y="340"/>
                    </a:lnTo>
                    <a:lnTo>
                      <a:pt x="510" y="340"/>
                    </a:lnTo>
                    <a:lnTo>
                      <a:pt x="510" y="397"/>
                    </a:lnTo>
                    <a:lnTo>
                      <a:pt x="567" y="397"/>
                    </a:lnTo>
                    <a:lnTo>
                      <a:pt x="567" y="510"/>
                    </a:lnTo>
                    <a:lnTo>
                      <a:pt x="510" y="510"/>
                    </a:lnTo>
                    <a:lnTo>
                      <a:pt x="510" y="567"/>
                    </a:lnTo>
                    <a:lnTo>
                      <a:pt x="454" y="567"/>
                    </a:lnTo>
                    <a:lnTo>
                      <a:pt x="454" y="453"/>
                    </a:lnTo>
                    <a:lnTo>
                      <a:pt x="397" y="453"/>
                    </a:lnTo>
                    <a:lnTo>
                      <a:pt x="397" y="623"/>
                    </a:lnTo>
                    <a:lnTo>
                      <a:pt x="340" y="623"/>
                    </a:lnTo>
                    <a:lnTo>
                      <a:pt x="340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170" y="567"/>
                    </a:lnTo>
                    <a:lnTo>
                      <a:pt x="170" y="453"/>
                    </a:lnTo>
                    <a:lnTo>
                      <a:pt x="114" y="453"/>
                    </a:lnTo>
                    <a:lnTo>
                      <a:pt x="114" y="397"/>
                    </a:lnTo>
                    <a:lnTo>
                      <a:pt x="0" y="397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1569" name="Freeform 65"/>
              <p:cNvSpPr>
                <a:spLocks/>
              </p:cNvSpPr>
              <p:nvPr/>
            </p:nvSpPr>
            <p:spPr bwMode="auto">
              <a:xfrm>
                <a:off x="9821863" y="3630613"/>
                <a:ext cx="358775" cy="449263"/>
              </a:xfrm>
              <a:custGeom>
                <a:avLst/>
                <a:gdLst>
                  <a:gd name="T0" fmla="*/ 0 w 226"/>
                  <a:gd name="T1" fmla="*/ 283 h 283"/>
                  <a:gd name="T2" fmla="*/ 113 w 226"/>
                  <a:gd name="T3" fmla="*/ 283 h 283"/>
                  <a:gd name="T4" fmla="*/ 113 w 226"/>
                  <a:gd name="T5" fmla="*/ 170 h 283"/>
                  <a:gd name="T6" fmla="*/ 226 w 226"/>
                  <a:gd name="T7" fmla="*/ 170 h 283"/>
                  <a:gd name="T8" fmla="*/ 226 w 226"/>
                  <a:gd name="T9" fmla="*/ 57 h 283"/>
                  <a:gd name="T10" fmla="*/ 113 w 226"/>
                  <a:gd name="T11" fmla="*/ 57 h 283"/>
                  <a:gd name="T12" fmla="*/ 113 w 226"/>
                  <a:gd name="T13" fmla="*/ 0 h 283"/>
                  <a:gd name="T14" fmla="*/ 0 w 226"/>
                  <a:gd name="T15" fmla="*/ 0 h 283"/>
                  <a:gd name="T16" fmla="*/ 0 w 226"/>
                  <a:gd name="T17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6" h="283">
                    <a:moveTo>
                      <a:pt x="0" y="283"/>
                    </a:moveTo>
                    <a:lnTo>
                      <a:pt x="113" y="283"/>
                    </a:lnTo>
                    <a:lnTo>
                      <a:pt x="113" y="170"/>
                    </a:lnTo>
                    <a:lnTo>
                      <a:pt x="226" y="170"/>
                    </a:lnTo>
                    <a:lnTo>
                      <a:pt x="226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28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5883A3DE-A489-41DF-AD68-96AEAAB9DC5A}"/>
              </a:ext>
            </a:extLst>
          </p:cNvPr>
          <p:cNvSpPr txBox="1"/>
          <p:nvPr/>
        </p:nvSpPr>
        <p:spPr>
          <a:xfrm>
            <a:off x="3700614" y="572817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神奈川県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845B53EE-D5B0-40CD-9EF3-72B333BF243B}"/>
              </a:ext>
            </a:extLst>
          </p:cNvPr>
          <p:cNvSpPr txBox="1"/>
          <p:nvPr/>
        </p:nvSpPr>
        <p:spPr>
          <a:xfrm>
            <a:off x="3665336" y="6150476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50" name="直線コネクタ 149">
            <a:extLst>
              <a:ext uri="{FF2B5EF4-FFF2-40B4-BE49-F238E27FC236}">
                <a16:creationId xmlns:a16="http://schemas.microsoft.com/office/drawing/2014/main" id="{46FBBF06-3992-4425-A7A9-201B932A2A43}"/>
              </a:ext>
            </a:extLst>
          </p:cNvPr>
          <p:cNvCxnSpPr/>
          <p:nvPr/>
        </p:nvCxnSpPr>
        <p:spPr>
          <a:xfrm>
            <a:off x="3692225" y="6078440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0FB21DB4-5ED4-47A9-A3FF-F17412FE1D53}"/>
              </a:ext>
            </a:extLst>
          </p:cNvPr>
          <p:cNvGrpSpPr/>
          <p:nvPr/>
        </p:nvGrpSpPr>
        <p:grpSpPr>
          <a:xfrm>
            <a:off x="2992437" y="11437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A49C0D36-36AE-442C-A38C-BF0BF0D9A87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緑区</a:t>
              </a:r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8CF4FB6F-C19A-4D3F-B80E-E73E2DDA2A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1C735CC6-817E-43D3-A64D-02FF9B22FD78}"/>
              </a:ext>
            </a:extLst>
          </p:cNvPr>
          <p:cNvGrpSpPr/>
          <p:nvPr/>
        </p:nvGrpSpPr>
        <p:grpSpPr>
          <a:xfrm>
            <a:off x="8408511" y="28991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AD921E2C-2E49-4AC4-8E8A-F7F0C84529A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B17AEF96-48DC-490B-9295-7ABB6AA6E18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921C42BA-CAE4-4DC6-9283-AA962A4A1DA3}"/>
              </a:ext>
            </a:extLst>
          </p:cNvPr>
          <p:cNvGrpSpPr/>
          <p:nvPr/>
        </p:nvGrpSpPr>
        <p:grpSpPr>
          <a:xfrm>
            <a:off x="4097518" y="73669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A0E87684-C873-434D-94C5-9850352D5E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相模原市</a:t>
              </a: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5457D739-8C3B-49C8-A79A-070463C9511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F26B8274-9A64-4476-9803-D46E4166085F}"/>
              </a:ext>
            </a:extLst>
          </p:cNvPr>
          <p:cNvGrpSpPr/>
          <p:nvPr/>
        </p:nvGrpSpPr>
        <p:grpSpPr>
          <a:xfrm>
            <a:off x="7645775" y="26002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17C1BF6C-314D-456F-A1AF-7D45B9B88BB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川崎市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C236BE46-73FE-4D24-8A4B-81FB8E9AF8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276F5BBB-7399-4674-BDC4-A5CC2EB6E0A0}"/>
              </a:ext>
            </a:extLst>
          </p:cNvPr>
          <p:cNvGrpSpPr/>
          <p:nvPr/>
        </p:nvGrpSpPr>
        <p:grpSpPr>
          <a:xfrm>
            <a:off x="1490182" y="292447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914AB332-4984-4E61-A856-F58A3A7BB3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山北町</a:t>
              </a: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7CCE4C2C-D8AF-4AEF-B49A-B094A15B69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CDD0200F-261F-4284-A465-697380285D19}"/>
              </a:ext>
            </a:extLst>
          </p:cNvPr>
          <p:cNvGrpSpPr/>
          <p:nvPr/>
        </p:nvGrpSpPr>
        <p:grpSpPr>
          <a:xfrm>
            <a:off x="1709784" y="436240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D4530E07-721E-43F2-AAC5-9AEA87C586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南足柄市</a:t>
              </a: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BBECE358-9A94-43A7-831C-B81FF4B0796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146A0734-3868-4767-99A6-975FF522525A}"/>
              </a:ext>
            </a:extLst>
          </p:cNvPr>
          <p:cNvGrpSpPr/>
          <p:nvPr/>
        </p:nvGrpSpPr>
        <p:grpSpPr>
          <a:xfrm>
            <a:off x="2741119" y="486673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DD56A80B-7C01-431D-951D-270B242E4A3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小田原市</a:t>
              </a:r>
            </a:p>
          </p:txBody>
        </p: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429A4F2A-3332-4CDA-AABD-1FACB7439FA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8FC7B1CD-7AD7-4EE5-A669-9A1534CAD953}"/>
              </a:ext>
            </a:extLst>
          </p:cNvPr>
          <p:cNvGrpSpPr/>
          <p:nvPr/>
        </p:nvGrpSpPr>
        <p:grpSpPr>
          <a:xfrm>
            <a:off x="1080099" y="51771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A957E182-07BB-4731-A76E-35822584219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箱根町</a:t>
              </a:r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FBEC2D96-E975-410F-8EEC-57B6CE52FC6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7EEBD2ED-9E2F-4C5F-A705-677F683DFD00}"/>
              </a:ext>
            </a:extLst>
          </p:cNvPr>
          <p:cNvGrpSpPr/>
          <p:nvPr/>
        </p:nvGrpSpPr>
        <p:grpSpPr>
          <a:xfrm>
            <a:off x="2590118" y="57559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8EF9FEF6-F32F-42EE-B6EA-274458A164A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真鶴町</a:t>
              </a:r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63C6B730-CCBD-4EEC-B5F7-95F4692388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CC19DF31-4EDE-4FDA-A71E-15AF2E3AB5FF}"/>
              </a:ext>
            </a:extLst>
          </p:cNvPr>
          <p:cNvGrpSpPr/>
          <p:nvPr/>
        </p:nvGrpSpPr>
        <p:grpSpPr>
          <a:xfrm>
            <a:off x="1717662" y="61418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073E8563-5273-4087-A8EB-28183698681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湯河原町</a:t>
              </a: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5CBD80C9-2C3E-4481-9593-B8B67AD1DB3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F84684A0-B247-4BB2-8452-8C40E10EFEEE}"/>
              </a:ext>
            </a:extLst>
          </p:cNvPr>
          <p:cNvGrpSpPr/>
          <p:nvPr/>
        </p:nvGrpSpPr>
        <p:grpSpPr>
          <a:xfrm>
            <a:off x="4097518" y="15923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3C472EB4-2920-4843-9ACD-908E5ADFF8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愛川町</a:t>
              </a: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CAC29FA4-78E9-4D6E-BC07-F6593C05F3F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244FCB78-19A9-4AC5-99DA-BD809208808C}"/>
              </a:ext>
            </a:extLst>
          </p:cNvPr>
          <p:cNvGrpSpPr/>
          <p:nvPr/>
        </p:nvGrpSpPr>
        <p:grpSpPr>
          <a:xfrm>
            <a:off x="3820530" y="232221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0041AF45-8A19-4D43-8D13-BE24A04846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厚木市</a:t>
              </a: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DA018536-1DA0-4636-B671-E3537521738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C96EC94E-22F7-42DF-AFDF-973AE34F56B2}"/>
              </a:ext>
            </a:extLst>
          </p:cNvPr>
          <p:cNvGrpSpPr/>
          <p:nvPr/>
        </p:nvGrpSpPr>
        <p:grpSpPr>
          <a:xfrm>
            <a:off x="3209739" y="173470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335826EB-AEE8-4B0E-817C-6FB1BF12B1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清川村</a:t>
              </a:r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56E9F0A2-A1CC-45A9-B523-CB21A224E67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43FBFAD3-4869-4268-8913-2F75CEF547FC}"/>
              </a:ext>
            </a:extLst>
          </p:cNvPr>
          <p:cNvGrpSpPr/>
          <p:nvPr/>
        </p:nvGrpSpPr>
        <p:grpSpPr>
          <a:xfrm>
            <a:off x="4921905" y="101791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A51C141A-F72E-4A8A-A4A3-DC3C197707A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中央区</a:t>
              </a:r>
            </a:p>
          </p:txBody>
        </p:sp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11B6277E-2D61-445C-9DAB-823E63B7D51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1CAD153E-E220-4846-8D80-193C96EE09BB}"/>
              </a:ext>
            </a:extLst>
          </p:cNvPr>
          <p:cNvGrpSpPr/>
          <p:nvPr/>
        </p:nvGrpSpPr>
        <p:grpSpPr>
          <a:xfrm>
            <a:off x="4938683" y="161353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A25D55ED-06F4-4D07-8C8C-ECB6AAD9A08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4BFA4FB1-2125-42F9-83C6-4AE1B922A10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B1912846-1152-43D5-8CB7-F6B2A962A4B6}"/>
              </a:ext>
            </a:extLst>
          </p:cNvPr>
          <p:cNvGrpSpPr/>
          <p:nvPr/>
        </p:nvGrpSpPr>
        <p:grpSpPr>
          <a:xfrm>
            <a:off x="2228413" y="32851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7EA60AB7-F26D-4B6E-BAFD-CDA8CE5479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松田町</a:t>
              </a:r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00F92270-6888-4448-8C76-24E40B08F7F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3A3C7D86-1A09-4AC1-96FA-2FB836F057BE}"/>
              </a:ext>
            </a:extLst>
          </p:cNvPr>
          <p:cNvGrpSpPr/>
          <p:nvPr/>
        </p:nvGrpSpPr>
        <p:grpSpPr>
          <a:xfrm>
            <a:off x="3016978" y="32851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9A86D1B2-A17A-4047-BCF6-6802D19F1FB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秦野市</a:t>
              </a:r>
            </a:p>
          </p:txBody>
        </p:sp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0F3E92F8-257A-4B03-AAF4-BCA93845BED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39FC28F2-DE95-4970-975B-37365E1A30C6}"/>
              </a:ext>
            </a:extLst>
          </p:cNvPr>
          <p:cNvGrpSpPr/>
          <p:nvPr/>
        </p:nvGrpSpPr>
        <p:grpSpPr>
          <a:xfrm>
            <a:off x="6538891" y="2959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63E3E055-CE4E-4B09-9352-A059B0E7F6E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多摩区</a:t>
              </a:r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9911B2AB-A10F-4B19-A37D-5841A237BF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B613B5BA-A544-48E4-8A74-DEB4D59556AC}"/>
              </a:ext>
            </a:extLst>
          </p:cNvPr>
          <p:cNvGrpSpPr/>
          <p:nvPr/>
        </p:nvGrpSpPr>
        <p:grpSpPr>
          <a:xfrm>
            <a:off x="5777582" y="6739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A905927E-C240-4E85-A322-D5E1A8E480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麻生区</a:t>
              </a:r>
            </a:p>
          </p:txBody>
        </p:sp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2F879FF0-3402-4E68-909A-8323FC4361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F7B37C31-0A83-490C-A8BB-E9F0A3D3D70C}"/>
              </a:ext>
            </a:extLst>
          </p:cNvPr>
          <p:cNvGrpSpPr/>
          <p:nvPr/>
        </p:nvGrpSpPr>
        <p:grpSpPr>
          <a:xfrm>
            <a:off x="6538891" y="7657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AC9C3282-D36B-47BE-9AAD-7C3CBB3B16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宮前区</a:t>
              </a:r>
            </a:p>
          </p:txBody>
        </p:sp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52911934-EDEE-4C92-ADC7-0E16CC944F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03C677E1-D3C5-4401-AE12-79BDB734C36E}"/>
              </a:ext>
            </a:extLst>
          </p:cNvPr>
          <p:cNvGrpSpPr/>
          <p:nvPr/>
        </p:nvGrpSpPr>
        <p:grpSpPr>
          <a:xfrm>
            <a:off x="7310678" y="7657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1F0B5BDD-AD2F-4DC3-A394-041A4476C3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高津区</a:t>
              </a:r>
            </a:p>
          </p:txBody>
        </p:sp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C2B9EFBB-F3C2-46D3-977F-4A3DE7622BB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66CC3F20-6057-452D-9F4A-E87760D0F072}"/>
              </a:ext>
            </a:extLst>
          </p:cNvPr>
          <p:cNvGrpSpPr/>
          <p:nvPr/>
        </p:nvGrpSpPr>
        <p:grpSpPr>
          <a:xfrm>
            <a:off x="8099243" y="8831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59B733D4-9714-493A-BB13-182A703EDF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中原区</a:t>
              </a:r>
            </a:p>
          </p:txBody>
        </p:sp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9DF2FA47-D893-4A5B-9E8E-560FBF732F3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5293CEDA-02A5-45A4-AF76-DCF28C91CDCD}"/>
              </a:ext>
            </a:extLst>
          </p:cNvPr>
          <p:cNvGrpSpPr/>
          <p:nvPr/>
        </p:nvGrpSpPr>
        <p:grpSpPr>
          <a:xfrm>
            <a:off x="8099243" y="137814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083EEA98-04B9-48AF-B844-E60DCE6017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幸区</a:t>
              </a:r>
            </a:p>
          </p:txBody>
        </p:sp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63833EC4-DD07-4648-A2A1-150D54EF8F6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9A1CEB94-B45B-42F7-ABD9-43F94F11A053}"/>
              </a:ext>
            </a:extLst>
          </p:cNvPr>
          <p:cNvGrpSpPr/>
          <p:nvPr/>
        </p:nvGrpSpPr>
        <p:grpSpPr>
          <a:xfrm>
            <a:off x="8652917" y="18479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30695683-4D98-40E7-927C-12A64588C3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川崎区</a:t>
              </a:r>
            </a:p>
          </p:txBody>
        </p:sp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A0B5E25E-34A9-4A72-8BC0-1508B40A5CB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822F759F-3463-481D-9CF7-CCEB21E89924}"/>
              </a:ext>
            </a:extLst>
          </p:cNvPr>
          <p:cNvGrpSpPr/>
          <p:nvPr/>
        </p:nvGrpSpPr>
        <p:grpSpPr>
          <a:xfrm>
            <a:off x="8199448" y="34142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2C8F3249-018A-413F-8427-E88C7C901D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横浜市</a:t>
              </a:r>
            </a:p>
          </p:txBody>
        </p:sp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693DCAE2-08EF-415E-A13C-35EDADB51D4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4031C168-93D3-4131-9E10-91FE9994C71A}"/>
              </a:ext>
            </a:extLst>
          </p:cNvPr>
          <p:cNvGrpSpPr/>
          <p:nvPr/>
        </p:nvGrpSpPr>
        <p:grpSpPr>
          <a:xfrm>
            <a:off x="5590472" y="42112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8435D887-111B-49FA-A956-E31ABD5728E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藤沢市</a:t>
              </a:r>
            </a:p>
          </p:txBody>
        </p:sp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F3D07063-CBE1-4951-839E-625FC7BDFFB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934BE5F0-2389-449C-B838-B0C74544AAA4}"/>
              </a:ext>
            </a:extLst>
          </p:cNvPr>
          <p:cNvGrpSpPr/>
          <p:nvPr/>
        </p:nvGrpSpPr>
        <p:grpSpPr>
          <a:xfrm>
            <a:off x="6362259" y="42112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ACE900E6-D310-466D-B8BA-FFBB9857381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鎌倉市</a:t>
              </a:r>
            </a:p>
          </p:txBody>
        </p:sp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B64E092D-16FE-489B-9F2E-232DA00C22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F4F365A7-C9FC-4ED1-857F-9053D10D3356}"/>
              </a:ext>
            </a:extLst>
          </p:cNvPr>
          <p:cNvGrpSpPr/>
          <p:nvPr/>
        </p:nvGrpSpPr>
        <p:grpSpPr>
          <a:xfrm>
            <a:off x="6739764" y="469779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104F3AAF-98B3-4585-B361-A413A3A8EAA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逗子市</a:t>
              </a:r>
            </a:p>
          </p:txBody>
        </p:sp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B245B018-76D5-4BAE-A98E-94130A70EF3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9F2B9305-4DA1-4D26-99F4-92456E43A30F}"/>
              </a:ext>
            </a:extLst>
          </p:cNvPr>
          <p:cNvGrpSpPr/>
          <p:nvPr/>
        </p:nvGrpSpPr>
        <p:grpSpPr>
          <a:xfrm>
            <a:off x="6941100" y="51759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08342AE1-B68A-4FE0-94F9-10B5B84608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葉山町</a:t>
              </a:r>
            </a:p>
          </p:txBody>
        </p:sp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8C2BDCFB-A03C-4C93-822D-88F732A3368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CBBF0D8C-116C-423B-9B4C-07BACB99F1C2}"/>
              </a:ext>
            </a:extLst>
          </p:cNvPr>
          <p:cNvGrpSpPr/>
          <p:nvPr/>
        </p:nvGrpSpPr>
        <p:grpSpPr>
          <a:xfrm>
            <a:off x="7855500" y="51759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35D25A5B-2AB7-4401-A1E0-702E417E419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横須賀市</a:t>
              </a:r>
            </a:p>
          </p:txBody>
        </p:sp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87440B07-8C34-442E-91DA-782F8C9F7C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2A8ABD21-9E9B-4A45-BA52-80C53CF569E0}"/>
              </a:ext>
            </a:extLst>
          </p:cNvPr>
          <p:cNvGrpSpPr/>
          <p:nvPr/>
        </p:nvGrpSpPr>
        <p:grpSpPr>
          <a:xfrm>
            <a:off x="7739243" y="61059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AA1A186A-1B0C-4D6E-A0B5-B8F1F7353CD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三浦市</a:t>
              </a:r>
            </a:p>
          </p:txBody>
        </p:sp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DC27AB67-E103-4623-9411-D13A694C6F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47A0B016-C51C-438D-B666-EFB006F7D911}"/>
              </a:ext>
            </a:extLst>
          </p:cNvPr>
          <p:cNvGrpSpPr/>
          <p:nvPr/>
        </p:nvGrpSpPr>
        <p:grpSpPr>
          <a:xfrm>
            <a:off x="5011631" y="37498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C63C8725-0246-49F9-AE60-EBFB79E773D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茅ヶ崎市</a:t>
              </a:r>
            </a:p>
          </p:txBody>
        </p:sp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C6F6BE60-9A16-4F9A-9D08-A32DB7270E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04CA57EC-DE9A-4B79-9D11-3B0F54CCA38C}"/>
              </a:ext>
            </a:extLst>
          </p:cNvPr>
          <p:cNvGrpSpPr/>
          <p:nvPr/>
        </p:nvGrpSpPr>
        <p:grpSpPr>
          <a:xfrm>
            <a:off x="5011979" y="328005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5CB95765-0EE7-415A-B162-80A3F6D0FE7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寒川町</a:t>
              </a:r>
            </a:p>
          </p:txBody>
        </p:sp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0010A98C-C00F-4B38-908B-795C1AD1E43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E83352D0-1430-4B5F-BA22-E39DB4C9548C}"/>
              </a:ext>
            </a:extLst>
          </p:cNvPr>
          <p:cNvGrpSpPr/>
          <p:nvPr/>
        </p:nvGrpSpPr>
        <p:grpSpPr>
          <a:xfrm>
            <a:off x="4583792" y="280188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1ADC14A6-1D9D-40C1-BFC6-82DD3A798A4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海老名市</a:t>
              </a:r>
            </a:p>
          </p:txBody>
        </p:sp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7C73784C-5C44-4A80-A9E6-9C364CA7BF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E2F9B46A-AF1A-433B-BB05-2AC73456682D}"/>
              </a:ext>
            </a:extLst>
          </p:cNvPr>
          <p:cNvGrpSpPr/>
          <p:nvPr/>
        </p:nvGrpSpPr>
        <p:grpSpPr>
          <a:xfrm>
            <a:off x="4584140" y="232221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FB6D47DC-8F8D-4E33-B2AE-DB472A9F4F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座間市</a:t>
              </a:r>
            </a:p>
          </p:txBody>
        </p:sp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414462DA-D591-4EE2-8508-A2D6A79351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F47916B7-1E9A-437E-B2F0-5EBE4DAAC8A7}"/>
              </a:ext>
            </a:extLst>
          </p:cNvPr>
          <p:cNvGrpSpPr/>
          <p:nvPr/>
        </p:nvGrpSpPr>
        <p:grpSpPr>
          <a:xfrm>
            <a:off x="5347190" y="280188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01DF5279-42F0-4388-88E5-29A98D4837B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綾瀬市</a:t>
              </a:r>
            </a:p>
          </p:txBody>
        </p:sp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DC55849C-B0DD-4D79-97FF-7E06B219FF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BB860428-E1B1-4F96-A3E2-D70702EED33B}"/>
              </a:ext>
            </a:extLst>
          </p:cNvPr>
          <p:cNvGrpSpPr/>
          <p:nvPr/>
        </p:nvGrpSpPr>
        <p:grpSpPr>
          <a:xfrm>
            <a:off x="5347538" y="232221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1F22FF75-3B56-4E88-94BA-4C31CA3C84E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大和市</a:t>
              </a:r>
            </a:p>
          </p:txBody>
        </p:sp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438ED9A0-B5DA-42C5-A1FE-FC666F55E0F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F2D9B383-1CE3-498B-B77A-098A2E3C639A}"/>
              </a:ext>
            </a:extLst>
          </p:cNvPr>
          <p:cNvGrpSpPr/>
          <p:nvPr/>
        </p:nvGrpSpPr>
        <p:grpSpPr>
          <a:xfrm>
            <a:off x="1706505" y="382384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21E61FA1-34DF-4F6B-86E7-D3E98914C87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開成町</a:t>
              </a:r>
            </a:p>
          </p:txBody>
        </p:sp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7C6D5E19-A9DC-40A3-8D1E-FA96B2D730C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54AE5AD8-5D9E-4D82-8A46-0E39952AB2F6}"/>
              </a:ext>
            </a:extLst>
          </p:cNvPr>
          <p:cNvGrpSpPr/>
          <p:nvPr/>
        </p:nvGrpSpPr>
        <p:grpSpPr>
          <a:xfrm>
            <a:off x="2470115" y="382384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E55E0800-4C07-46E5-9D25-C937E452F54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大井町</a:t>
              </a:r>
            </a:p>
          </p:txBody>
        </p:sp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E271C367-0C3C-4E2B-B715-5810DA35910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3" name="グループ化 192">
            <a:extLst>
              <a:ext uri="{FF2B5EF4-FFF2-40B4-BE49-F238E27FC236}">
                <a16:creationId xmlns:a16="http://schemas.microsoft.com/office/drawing/2014/main" id="{4DA7A55A-0257-4B62-B492-7C34383DE40A}"/>
              </a:ext>
            </a:extLst>
          </p:cNvPr>
          <p:cNvGrpSpPr/>
          <p:nvPr/>
        </p:nvGrpSpPr>
        <p:grpSpPr>
          <a:xfrm>
            <a:off x="3233513" y="382384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4" name="四角形: 上の 2 つの角を丸める 193">
              <a:extLst>
                <a:ext uri="{FF2B5EF4-FFF2-40B4-BE49-F238E27FC236}">
                  <a16:creationId xmlns:a16="http://schemas.microsoft.com/office/drawing/2014/main" id="{956A84D5-9513-4C03-BEE7-EF9D1D912F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中井町</a:t>
              </a:r>
            </a:p>
          </p:txBody>
        </p:sp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07B60E32-3FC6-4483-A8A4-406EE039520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2BFAF7B2-3413-4CF2-9F94-3174FA369110}"/>
              </a:ext>
            </a:extLst>
          </p:cNvPr>
          <p:cNvGrpSpPr/>
          <p:nvPr/>
        </p:nvGrpSpPr>
        <p:grpSpPr>
          <a:xfrm>
            <a:off x="3543906" y="453690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E27022A3-9E43-4B33-9CBF-C0E7C9B4208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二宮町</a:t>
              </a:r>
            </a:p>
          </p:txBody>
        </p:sp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7E8F0B83-232E-44B1-8B09-1CA583B64FF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107AA858-4E5D-4C2E-829B-391F10C0A353}"/>
              </a:ext>
            </a:extLst>
          </p:cNvPr>
          <p:cNvGrpSpPr/>
          <p:nvPr/>
        </p:nvGrpSpPr>
        <p:grpSpPr>
          <a:xfrm>
            <a:off x="4307304" y="453690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0" name="四角形: 上の 2 つの角を丸める 199">
              <a:extLst>
                <a:ext uri="{FF2B5EF4-FFF2-40B4-BE49-F238E27FC236}">
                  <a16:creationId xmlns:a16="http://schemas.microsoft.com/office/drawing/2014/main" id="{F4550A6E-65CD-45A4-84B1-7EF50AAFE7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大磯町</a:t>
              </a:r>
            </a:p>
          </p:txBody>
        </p:sp>
        <p:sp>
          <p:nvSpPr>
            <p:cNvPr id="201" name="四角形: 上の 2 つの角を丸める 200">
              <a:extLst>
                <a:ext uri="{FF2B5EF4-FFF2-40B4-BE49-F238E27FC236}">
                  <a16:creationId xmlns:a16="http://schemas.microsoft.com/office/drawing/2014/main" id="{940E313D-5E19-446D-BFDF-42BEBFE100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20E35EEB-64CC-4090-A825-74F78948D5BA}"/>
              </a:ext>
            </a:extLst>
          </p:cNvPr>
          <p:cNvGrpSpPr/>
          <p:nvPr/>
        </p:nvGrpSpPr>
        <p:grpSpPr>
          <a:xfrm>
            <a:off x="4139524" y="382384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9BBD5DF1-5C98-4A33-B552-B121B3B7B7A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平塚市</a:t>
              </a:r>
            </a:p>
          </p:txBody>
        </p:sp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B087A4DD-E1DC-46C4-ABDD-D73FA5CBB91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359FF0E0-8773-4442-8845-16FFB28A093F}"/>
              </a:ext>
            </a:extLst>
          </p:cNvPr>
          <p:cNvGrpSpPr/>
          <p:nvPr/>
        </p:nvGrpSpPr>
        <p:grpSpPr>
          <a:xfrm>
            <a:off x="3871076" y="32533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22BDE6E2-6164-4A96-BDAE-63103C5244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伊勢原市</a:t>
              </a:r>
            </a:p>
          </p:txBody>
        </p:sp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85CA6E5B-1257-401A-9DA2-0A64339CE27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FB3E8066-4907-4153-817C-F7CAF073609E}"/>
              </a:ext>
            </a:extLst>
          </p:cNvPr>
          <p:cNvGrpSpPr/>
          <p:nvPr/>
        </p:nvGrpSpPr>
        <p:grpSpPr>
          <a:xfrm>
            <a:off x="5822976" y="125616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607F423D-A456-48F0-8845-B15001E087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青葉区</a:t>
              </a:r>
            </a:p>
          </p:txBody>
        </p:sp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4F3A0435-ED16-4C98-939E-9B7B5126A1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5E01EFC5-2EFE-4CA0-BCDF-3FCF3A9A47D5}"/>
              </a:ext>
            </a:extLst>
          </p:cNvPr>
          <p:cNvGrpSpPr/>
          <p:nvPr/>
        </p:nvGrpSpPr>
        <p:grpSpPr>
          <a:xfrm>
            <a:off x="6583337" y="125616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C4DB50E5-668B-4B08-9C2B-4044793A279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都筑区</a:t>
              </a:r>
            </a:p>
          </p:txBody>
        </p:sp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AD73176B-801A-469D-B471-333E4454BD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C6D4415C-DD32-49D7-946B-01667A165098}"/>
              </a:ext>
            </a:extLst>
          </p:cNvPr>
          <p:cNvGrpSpPr/>
          <p:nvPr/>
        </p:nvGrpSpPr>
        <p:grpSpPr>
          <a:xfrm>
            <a:off x="7343698" y="125616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5" name="四角形: 上の 2 つの角を丸める 214">
              <a:extLst>
                <a:ext uri="{FF2B5EF4-FFF2-40B4-BE49-F238E27FC236}">
                  <a16:creationId xmlns:a16="http://schemas.microsoft.com/office/drawing/2014/main" id="{D020C831-22DF-4AAE-8D37-006EEDEE6E9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港北区</a:t>
              </a:r>
            </a:p>
          </p:txBody>
        </p:sp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33D693B5-39DB-4EAF-8676-17110A30D34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CE00C6EE-D281-4A61-8495-DE636824E23D}"/>
              </a:ext>
            </a:extLst>
          </p:cNvPr>
          <p:cNvGrpSpPr/>
          <p:nvPr/>
        </p:nvGrpSpPr>
        <p:grpSpPr>
          <a:xfrm>
            <a:off x="5822976" y="17259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07C8A270-CF27-453D-A48E-44C96380F6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緑区</a:t>
              </a:r>
            </a:p>
          </p:txBody>
        </p:sp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4D5A06F0-E70D-43A4-9E27-09E367CEB0B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BCB7FC95-F541-4F8A-A000-3B5A6EDEF088}"/>
              </a:ext>
            </a:extLst>
          </p:cNvPr>
          <p:cNvGrpSpPr/>
          <p:nvPr/>
        </p:nvGrpSpPr>
        <p:grpSpPr>
          <a:xfrm>
            <a:off x="6583337" y="17259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1" name="四角形: 上の 2 つの角を丸める 220">
              <a:extLst>
                <a:ext uri="{FF2B5EF4-FFF2-40B4-BE49-F238E27FC236}">
                  <a16:creationId xmlns:a16="http://schemas.microsoft.com/office/drawing/2014/main" id="{8D8BC91D-3D75-4AA7-ACA4-B6346D6FFB6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神奈川区</a:t>
              </a:r>
            </a:p>
          </p:txBody>
        </p:sp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4706B8D1-89F6-49A3-B9E5-A0BA9DF71FA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9012F8D8-F1FD-4617-AD84-6E121B751BD4}"/>
              </a:ext>
            </a:extLst>
          </p:cNvPr>
          <p:cNvGrpSpPr/>
          <p:nvPr/>
        </p:nvGrpSpPr>
        <p:grpSpPr>
          <a:xfrm>
            <a:off x="7343698" y="17259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4" name="四角形: 上の 2 つの角を丸める 223">
              <a:extLst>
                <a:ext uri="{FF2B5EF4-FFF2-40B4-BE49-F238E27FC236}">
                  <a16:creationId xmlns:a16="http://schemas.microsoft.com/office/drawing/2014/main" id="{A0848BC3-2275-4F0F-812D-3FC9A4C820F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鶴見区</a:t>
              </a:r>
            </a:p>
          </p:txBody>
        </p:sp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415C52AD-D23B-4894-9F93-6B9BDF6CDD2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22E0EF4E-4F6D-4FE8-A99A-30074CAB909F}"/>
              </a:ext>
            </a:extLst>
          </p:cNvPr>
          <p:cNvGrpSpPr/>
          <p:nvPr/>
        </p:nvGrpSpPr>
        <p:grpSpPr>
          <a:xfrm>
            <a:off x="6541392" y="37393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7" name="四角形: 上の 2 つの角を丸める 226">
              <a:extLst>
                <a:ext uri="{FF2B5EF4-FFF2-40B4-BE49-F238E27FC236}">
                  <a16:creationId xmlns:a16="http://schemas.microsoft.com/office/drawing/2014/main" id="{CB886DF7-6823-4969-9B5A-58A0E07FD01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栄区</a:t>
              </a:r>
            </a:p>
          </p:txBody>
        </p:sp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AF6A6D75-552E-4D93-B3B1-EFB2EDDD1D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33FB6B92-CEA7-45B7-B384-F94CB18889CC}"/>
              </a:ext>
            </a:extLst>
          </p:cNvPr>
          <p:cNvGrpSpPr/>
          <p:nvPr/>
        </p:nvGrpSpPr>
        <p:grpSpPr>
          <a:xfrm>
            <a:off x="7301753" y="37393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0" name="四角形: 上の 2 つの角を丸める 229">
              <a:extLst>
                <a:ext uri="{FF2B5EF4-FFF2-40B4-BE49-F238E27FC236}">
                  <a16:creationId xmlns:a16="http://schemas.microsoft.com/office/drawing/2014/main" id="{BFAB0F1B-712C-4E70-AA1F-EF0CEE6E340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金沢区</a:t>
              </a:r>
            </a:p>
          </p:txBody>
        </p:sp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694E0B2A-39AA-4F82-B9B9-D1E994E1193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2" name="グループ化 231">
            <a:extLst>
              <a:ext uri="{FF2B5EF4-FFF2-40B4-BE49-F238E27FC236}">
                <a16:creationId xmlns:a16="http://schemas.microsoft.com/office/drawing/2014/main" id="{3D766222-7E8F-41DB-B5FD-11F88B3EF365}"/>
              </a:ext>
            </a:extLst>
          </p:cNvPr>
          <p:cNvGrpSpPr/>
          <p:nvPr/>
        </p:nvGrpSpPr>
        <p:grpSpPr>
          <a:xfrm>
            <a:off x="5781031" y="32695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3" name="四角形: 上の 2 つの角を丸める 232">
              <a:extLst>
                <a:ext uri="{FF2B5EF4-FFF2-40B4-BE49-F238E27FC236}">
                  <a16:creationId xmlns:a16="http://schemas.microsoft.com/office/drawing/2014/main" id="{FD3DE6A8-A470-45C3-AEDF-CC457CD3A1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戸塚区</a:t>
              </a:r>
            </a:p>
          </p:txBody>
        </p:sp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1198D3DF-F426-4597-9D99-8150EFF638B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2C5E8E8F-79D7-45D2-8BF2-9862AA3F264D}"/>
              </a:ext>
            </a:extLst>
          </p:cNvPr>
          <p:cNvGrpSpPr/>
          <p:nvPr/>
        </p:nvGrpSpPr>
        <p:grpSpPr>
          <a:xfrm>
            <a:off x="6541392" y="32695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6" name="四角形: 上の 2 つの角を丸める 235">
              <a:extLst>
                <a:ext uri="{FF2B5EF4-FFF2-40B4-BE49-F238E27FC236}">
                  <a16:creationId xmlns:a16="http://schemas.microsoft.com/office/drawing/2014/main" id="{E9B743FE-1272-4358-A17A-66B344A714F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港南区</a:t>
              </a:r>
            </a:p>
          </p:txBody>
        </p:sp>
        <p:sp>
          <p:nvSpPr>
            <p:cNvPr id="237" name="四角形: 上の 2 つの角を丸める 236">
              <a:extLst>
                <a:ext uri="{FF2B5EF4-FFF2-40B4-BE49-F238E27FC236}">
                  <a16:creationId xmlns:a16="http://schemas.microsoft.com/office/drawing/2014/main" id="{02C40E8E-08F6-4958-80AB-5ADC28E7064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6FDF2FDC-BC33-4CF2-93A0-DBFAC7CED57A}"/>
              </a:ext>
            </a:extLst>
          </p:cNvPr>
          <p:cNvGrpSpPr/>
          <p:nvPr/>
        </p:nvGrpSpPr>
        <p:grpSpPr>
          <a:xfrm>
            <a:off x="7301753" y="32695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9" name="四角形: 上の 2 つの角を丸める 238">
              <a:extLst>
                <a:ext uri="{FF2B5EF4-FFF2-40B4-BE49-F238E27FC236}">
                  <a16:creationId xmlns:a16="http://schemas.microsoft.com/office/drawing/2014/main" id="{9D45068E-0108-41D8-9E20-1B6302B59D6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磯子区</a:t>
              </a:r>
            </a:p>
          </p:txBody>
        </p:sp>
        <p:sp>
          <p:nvSpPr>
            <p:cNvPr id="240" name="四角形: 上の 2 つの角を丸める 239">
              <a:extLst>
                <a:ext uri="{FF2B5EF4-FFF2-40B4-BE49-F238E27FC236}">
                  <a16:creationId xmlns:a16="http://schemas.microsoft.com/office/drawing/2014/main" id="{C67CB681-31A8-47BE-BC03-D815C298DA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5EE7D855-525B-4EE9-BF0D-38B3DCB6DC62}"/>
              </a:ext>
            </a:extLst>
          </p:cNvPr>
          <p:cNvGrpSpPr/>
          <p:nvPr/>
        </p:nvGrpSpPr>
        <p:grpSpPr>
          <a:xfrm>
            <a:off x="6124979" y="21873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456C937A-C584-455D-9697-13C1E19919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瀬谷区</a:t>
              </a:r>
            </a:p>
          </p:txBody>
        </p:sp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CD235B2F-9175-4C5D-AB1E-81633F9B7E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EE24D867-3F74-40B6-A742-97B47E2E996A}"/>
              </a:ext>
            </a:extLst>
          </p:cNvPr>
          <p:cNvGrpSpPr/>
          <p:nvPr/>
        </p:nvGrpSpPr>
        <p:grpSpPr>
          <a:xfrm>
            <a:off x="6885340" y="21873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5" name="四角形: 上の 2 つの角を丸める 244">
              <a:extLst>
                <a:ext uri="{FF2B5EF4-FFF2-40B4-BE49-F238E27FC236}">
                  <a16:creationId xmlns:a16="http://schemas.microsoft.com/office/drawing/2014/main" id="{461BD7BE-47CA-4ED6-BA92-7F696D6DCB9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旭区</a:t>
              </a:r>
            </a:p>
          </p:txBody>
        </p:sp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1ADC71BC-1F59-46FF-A5DF-6F694C4AF7F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B46F5DFD-0CA4-4F23-A9BC-72FFD7A4B7DC}"/>
              </a:ext>
            </a:extLst>
          </p:cNvPr>
          <p:cNvGrpSpPr/>
          <p:nvPr/>
        </p:nvGrpSpPr>
        <p:grpSpPr>
          <a:xfrm>
            <a:off x="7645701" y="21873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7FD7A41A-3A7C-4E0A-A0E9-B62CB2CA76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保土ヶ谷区</a:t>
              </a:r>
            </a:p>
          </p:txBody>
        </p:sp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0068F99F-AC55-499C-896B-202EBB55E5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B1268F9C-8512-4CBF-87A7-076519DFEEA7}"/>
              </a:ext>
            </a:extLst>
          </p:cNvPr>
          <p:cNvGrpSpPr/>
          <p:nvPr/>
        </p:nvGrpSpPr>
        <p:grpSpPr>
          <a:xfrm>
            <a:off x="6116591" y="26738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1" name="四角形: 上の 2 つの角を丸める 250">
              <a:extLst>
                <a:ext uri="{FF2B5EF4-FFF2-40B4-BE49-F238E27FC236}">
                  <a16:creationId xmlns:a16="http://schemas.microsoft.com/office/drawing/2014/main" id="{9BB6CFBF-5E06-4371-9C2A-307B6B61B0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泉区</a:t>
              </a:r>
            </a:p>
          </p:txBody>
        </p:sp>
        <p:sp>
          <p:nvSpPr>
            <p:cNvPr id="252" name="四角形: 上の 2 つの角を丸める 251">
              <a:extLst>
                <a:ext uri="{FF2B5EF4-FFF2-40B4-BE49-F238E27FC236}">
                  <a16:creationId xmlns:a16="http://schemas.microsoft.com/office/drawing/2014/main" id="{FCA5E2AA-D109-4526-A26C-9A4DF145312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3" name="グループ化 252">
            <a:extLst>
              <a:ext uri="{FF2B5EF4-FFF2-40B4-BE49-F238E27FC236}">
                <a16:creationId xmlns:a16="http://schemas.microsoft.com/office/drawing/2014/main" id="{EF97EA64-F3A5-4D3B-833C-6E67FABB7106}"/>
              </a:ext>
            </a:extLst>
          </p:cNvPr>
          <p:cNvGrpSpPr/>
          <p:nvPr/>
        </p:nvGrpSpPr>
        <p:grpSpPr>
          <a:xfrm>
            <a:off x="6876952" y="27994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4" name="四角形: 上の 2 つの角を丸める 253">
              <a:extLst>
                <a:ext uri="{FF2B5EF4-FFF2-40B4-BE49-F238E27FC236}">
                  <a16:creationId xmlns:a16="http://schemas.microsoft.com/office/drawing/2014/main" id="{7BC1F89A-3C8E-467A-BED9-0F78068A570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255" name="四角形: 上の 2 つの角を丸める 254">
              <a:extLst>
                <a:ext uri="{FF2B5EF4-FFF2-40B4-BE49-F238E27FC236}">
                  <a16:creationId xmlns:a16="http://schemas.microsoft.com/office/drawing/2014/main" id="{4927F7F9-9CB5-410F-B34A-17F71F04F60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D58E0782-29E9-434F-8110-1A70E8D36053}"/>
              </a:ext>
            </a:extLst>
          </p:cNvPr>
          <p:cNvGrpSpPr/>
          <p:nvPr/>
        </p:nvGrpSpPr>
        <p:grpSpPr>
          <a:xfrm>
            <a:off x="7637313" y="26738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7" name="四角形: 上の 2 つの角を丸める 256">
              <a:extLst>
                <a:ext uri="{FF2B5EF4-FFF2-40B4-BE49-F238E27FC236}">
                  <a16:creationId xmlns:a16="http://schemas.microsoft.com/office/drawing/2014/main" id="{7BD6FEA5-D213-408F-9552-7DE745455CB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258" name="四角形: 上の 2 つの角を丸める 257">
              <a:extLst>
                <a:ext uri="{FF2B5EF4-FFF2-40B4-BE49-F238E27FC236}">
                  <a16:creationId xmlns:a16="http://schemas.microsoft.com/office/drawing/2014/main" id="{1F04CE27-6179-4A6B-93F2-5648F97738C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1587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524</Words>
  <Application>Microsoft Office PowerPoint</Application>
  <PresentationFormat>A4 210 x 297 mm</PresentationFormat>
  <Paragraphs>500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dmap015_神奈川県の市区町村別の数値入力データマップ</dc:title>
  <dc:subject>dmap015_神奈川県の市区町村別の数値入力データマップ</dc:subject>
  <dc:creator>でじけろお</dc:creator>
  <cp:lastModifiedBy/>
  <cp:revision>1</cp:revision>
  <dcterms:created xsi:type="dcterms:W3CDTF">2012-07-31T06:59:24Z</dcterms:created>
  <dcterms:modified xsi:type="dcterms:W3CDTF">2022-04-11T06:56:52Z</dcterms:modified>
  <cp:category/>
  <cp:version>1</cp:version>
</cp:coreProperties>
</file>